
<file path=[Content_Types].xml><?xml version="1.0" encoding="utf-8"?>
<Types xmlns="http://schemas.openxmlformats.org/package/2006/content-types">
  <Default Extension="gif" ContentType="image/gif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notesMasterIdLst>
    <p:notesMasterId r:id="rId24"/>
  </p:notesMasterIdLst>
  <p:sldIdLst>
    <p:sldId id="256" r:id="rId2"/>
    <p:sldId id="284" r:id="rId3"/>
    <p:sldId id="262" r:id="rId4"/>
    <p:sldId id="263" r:id="rId5"/>
    <p:sldId id="264" r:id="rId6"/>
    <p:sldId id="257" r:id="rId7"/>
    <p:sldId id="265" r:id="rId8"/>
    <p:sldId id="258" r:id="rId9"/>
    <p:sldId id="259" r:id="rId10"/>
    <p:sldId id="260" r:id="rId11"/>
    <p:sldId id="261" r:id="rId12"/>
    <p:sldId id="266" r:id="rId13"/>
    <p:sldId id="267" r:id="rId14"/>
    <p:sldId id="268" r:id="rId15"/>
    <p:sldId id="271" r:id="rId16"/>
    <p:sldId id="274" r:id="rId17"/>
    <p:sldId id="272" r:id="rId18"/>
    <p:sldId id="273" r:id="rId19"/>
    <p:sldId id="275" r:id="rId20"/>
    <p:sldId id="269" r:id="rId21"/>
    <p:sldId id="283" r:id="rId22"/>
    <p:sldId id="281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20" d="100"/>
          <a:sy n="120" d="100"/>
        </p:scale>
        <p:origin x="19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142E441-EF7D-4AB0-84C5-D3942E6DFA31}" type="doc">
      <dgm:prSet loTypeId="urn:microsoft.com/office/officeart/2005/8/layout/cycle3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12BC586-6AF8-46BF-BE55-9A037B82E367}">
      <dgm:prSet/>
      <dgm:spPr/>
      <dgm:t>
        <a:bodyPr/>
        <a:lstStyle/>
        <a:p>
          <a:r>
            <a:rPr lang="en-US" b="1" i="0" dirty="0"/>
            <a:t>Create Linked Services</a:t>
          </a:r>
          <a:endParaRPr lang="en-US" dirty="0"/>
        </a:p>
      </dgm:t>
    </dgm:pt>
    <dgm:pt modelId="{CBCB6FB5-9333-4DFE-A1CD-A01838982B0F}" type="parTrans" cxnId="{0CCD7186-D592-4C71-A0C8-1EE3084BBBDE}">
      <dgm:prSet/>
      <dgm:spPr/>
      <dgm:t>
        <a:bodyPr/>
        <a:lstStyle/>
        <a:p>
          <a:endParaRPr lang="en-US"/>
        </a:p>
      </dgm:t>
    </dgm:pt>
    <dgm:pt modelId="{DC7573F9-ED94-45F3-B76E-0708A5406CB6}" type="sibTrans" cxnId="{0CCD7186-D592-4C71-A0C8-1EE3084BBBDE}">
      <dgm:prSet/>
      <dgm:spPr/>
      <dgm:t>
        <a:bodyPr/>
        <a:lstStyle/>
        <a:p>
          <a:endParaRPr lang="en-US"/>
        </a:p>
      </dgm:t>
    </dgm:pt>
    <dgm:pt modelId="{DB7D3D02-52FD-4486-A053-DC1FE43BEF23}">
      <dgm:prSet/>
      <dgm:spPr/>
      <dgm:t>
        <a:bodyPr/>
        <a:lstStyle/>
        <a:p>
          <a:r>
            <a:rPr lang="en-US" b="1" i="0" dirty="0"/>
            <a:t>Create Datasets</a:t>
          </a:r>
          <a:endParaRPr lang="en-US" dirty="0"/>
        </a:p>
      </dgm:t>
    </dgm:pt>
    <dgm:pt modelId="{D1488422-338A-4230-BD39-6010E31A0E38}" type="parTrans" cxnId="{C0AF1AA5-36B5-426C-A7E0-DCD9371325E1}">
      <dgm:prSet/>
      <dgm:spPr/>
      <dgm:t>
        <a:bodyPr/>
        <a:lstStyle/>
        <a:p>
          <a:endParaRPr lang="en-US"/>
        </a:p>
      </dgm:t>
    </dgm:pt>
    <dgm:pt modelId="{2E876A0F-4C16-4D9A-B3B0-5DBA2B110C1D}" type="sibTrans" cxnId="{C0AF1AA5-36B5-426C-A7E0-DCD9371325E1}">
      <dgm:prSet/>
      <dgm:spPr/>
      <dgm:t>
        <a:bodyPr/>
        <a:lstStyle/>
        <a:p>
          <a:endParaRPr lang="en-US"/>
        </a:p>
      </dgm:t>
    </dgm:pt>
    <dgm:pt modelId="{5CC62BA2-DFBA-458B-A8C6-79083E7E41B9}">
      <dgm:prSet/>
      <dgm:spPr/>
      <dgm:t>
        <a:bodyPr/>
        <a:lstStyle/>
        <a:p>
          <a:r>
            <a:rPr lang="en-US" b="1" i="0" dirty="0"/>
            <a:t>Create Activities</a:t>
          </a:r>
          <a:endParaRPr lang="en-US" dirty="0"/>
        </a:p>
      </dgm:t>
    </dgm:pt>
    <dgm:pt modelId="{6306F1DE-D19F-4650-9504-4E5D5A17E199}" type="parTrans" cxnId="{9F40FD3E-492F-487F-8288-A35A6C8EF270}">
      <dgm:prSet/>
      <dgm:spPr/>
      <dgm:t>
        <a:bodyPr/>
        <a:lstStyle/>
        <a:p>
          <a:endParaRPr lang="en-US"/>
        </a:p>
      </dgm:t>
    </dgm:pt>
    <dgm:pt modelId="{B6F65B8B-96A7-4F1C-81F7-2565CDCECBA4}" type="sibTrans" cxnId="{9F40FD3E-492F-487F-8288-A35A6C8EF270}">
      <dgm:prSet/>
      <dgm:spPr/>
      <dgm:t>
        <a:bodyPr/>
        <a:lstStyle/>
        <a:p>
          <a:endParaRPr lang="en-US"/>
        </a:p>
      </dgm:t>
    </dgm:pt>
    <dgm:pt modelId="{0A20A034-B958-4B85-B492-2D15F272C9D7}">
      <dgm:prSet/>
      <dgm:spPr/>
      <dgm:t>
        <a:bodyPr/>
        <a:lstStyle/>
        <a:p>
          <a:r>
            <a:rPr lang="en-US" b="1" i="0" dirty="0"/>
            <a:t>Copy Activity</a:t>
          </a:r>
          <a:endParaRPr lang="en-US" dirty="0"/>
        </a:p>
      </dgm:t>
    </dgm:pt>
    <dgm:pt modelId="{878EC8DD-4E19-4BBD-BA16-A5C9359C8C38}" type="parTrans" cxnId="{C8B6F68C-EC97-4F77-B9FC-84B9AB99125E}">
      <dgm:prSet/>
      <dgm:spPr/>
      <dgm:t>
        <a:bodyPr/>
        <a:lstStyle/>
        <a:p>
          <a:endParaRPr lang="en-US"/>
        </a:p>
      </dgm:t>
    </dgm:pt>
    <dgm:pt modelId="{CC63E0DB-4671-49C0-994E-8C3EBBD4C961}" type="sibTrans" cxnId="{C8B6F68C-EC97-4F77-B9FC-84B9AB99125E}">
      <dgm:prSet/>
      <dgm:spPr/>
      <dgm:t>
        <a:bodyPr/>
        <a:lstStyle/>
        <a:p>
          <a:endParaRPr lang="en-US"/>
        </a:p>
      </dgm:t>
    </dgm:pt>
    <dgm:pt modelId="{EC265189-C69D-4962-B0EA-407CA59906B0}">
      <dgm:prSet/>
      <dgm:spPr/>
      <dgm:t>
        <a:bodyPr/>
        <a:lstStyle/>
        <a:p>
          <a:r>
            <a:rPr lang="en-US" b="1" i="0" dirty="0"/>
            <a:t>Email Activity</a:t>
          </a:r>
          <a:endParaRPr lang="en-US" dirty="0"/>
        </a:p>
      </dgm:t>
    </dgm:pt>
    <dgm:pt modelId="{664D6348-CD26-48BD-AD7E-E092EAD3BC1D}" type="parTrans" cxnId="{80CA6F01-D5B7-4482-AC2D-84600FAC0C88}">
      <dgm:prSet/>
      <dgm:spPr/>
      <dgm:t>
        <a:bodyPr/>
        <a:lstStyle/>
        <a:p>
          <a:endParaRPr lang="en-US"/>
        </a:p>
      </dgm:t>
    </dgm:pt>
    <dgm:pt modelId="{2238F128-57CD-49ED-BCC6-5C7357857487}" type="sibTrans" cxnId="{80CA6F01-D5B7-4482-AC2D-84600FAC0C88}">
      <dgm:prSet/>
      <dgm:spPr/>
      <dgm:t>
        <a:bodyPr/>
        <a:lstStyle/>
        <a:p>
          <a:endParaRPr lang="en-US"/>
        </a:p>
      </dgm:t>
    </dgm:pt>
    <dgm:pt modelId="{ECCBF441-6406-4CF2-9A58-7A5B847030FB}">
      <dgm:prSet/>
      <dgm:spPr/>
      <dgm:t>
        <a:bodyPr/>
        <a:lstStyle/>
        <a:p>
          <a:r>
            <a:rPr lang="en-US" b="1" i="0" dirty="0"/>
            <a:t>Create Pipeline</a:t>
          </a:r>
          <a:endParaRPr lang="en-US" dirty="0"/>
        </a:p>
      </dgm:t>
    </dgm:pt>
    <dgm:pt modelId="{74798F82-D421-4097-9AFD-2D5094422EAA}" type="parTrans" cxnId="{322665B1-2513-4770-B4ED-3F6D84BBAD08}">
      <dgm:prSet/>
      <dgm:spPr/>
      <dgm:t>
        <a:bodyPr/>
        <a:lstStyle/>
        <a:p>
          <a:endParaRPr lang="en-US"/>
        </a:p>
      </dgm:t>
    </dgm:pt>
    <dgm:pt modelId="{A85B0762-0865-4842-9BC9-AB317D9D1A6E}" type="sibTrans" cxnId="{322665B1-2513-4770-B4ED-3F6D84BBAD08}">
      <dgm:prSet/>
      <dgm:spPr/>
      <dgm:t>
        <a:bodyPr/>
        <a:lstStyle/>
        <a:p>
          <a:endParaRPr lang="en-US"/>
        </a:p>
      </dgm:t>
    </dgm:pt>
    <dgm:pt modelId="{25C22697-93A2-462C-98A5-0C803E98359A}">
      <dgm:prSet/>
      <dgm:spPr/>
      <dgm:t>
        <a:bodyPr/>
        <a:lstStyle/>
        <a:p>
          <a:r>
            <a:rPr lang="en-US" b="1" i="0" dirty="0"/>
            <a:t>Add Dependency</a:t>
          </a:r>
          <a:endParaRPr lang="en-US" dirty="0"/>
        </a:p>
      </dgm:t>
    </dgm:pt>
    <dgm:pt modelId="{2F2DCCB2-5D38-4179-BD5A-725BD3F2C712}" type="parTrans" cxnId="{28D09ADD-B541-460C-979D-EB1492F61E1D}">
      <dgm:prSet/>
      <dgm:spPr/>
      <dgm:t>
        <a:bodyPr/>
        <a:lstStyle/>
        <a:p>
          <a:endParaRPr lang="en-US"/>
        </a:p>
      </dgm:t>
    </dgm:pt>
    <dgm:pt modelId="{8A384D1C-494E-4815-8794-BFD11081C596}" type="sibTrans" cxnId="{28D09ADD-B541-460C-979D-EB1492F61E1D}">
      <dgm:prSet/>
      <dgm:spPr/>
      <dgm:t>
        <a:bodyPr/>
        <a:lstStyle/>
        <a:p>
          <a:endParaRPr lang="en-US"/>
        </a:p>
      </dgm:t>
    </dgm:pt>
    <dgm:pt modelId="{44577AF8-938A-48A5-9AF0-82AB16E76C88}">
      <dgm:prSet/>
      <dgm:spPr/>
      <dgm:t>
        <a:bodyPr/>
        <a:lstStyle/>
        <a:p>
          <a:r>
            <a:rPr lang="en-US" b="1" i="0" dirty="0"/>
            <a:t>Monitoring and Error Handling</a:t>
          </a:r>
          <a:endParaRPr lang="en-US" dirty="0"/>
        </a:p>
      </dgm:t>
    </dgm:pt>
    <dgm:pt modelId="{D1AB299B-AAA8-428A-AC4C-AAC4E07BF5B4}" type="parTrans" cxnId="{053FBCDE-7D2D-41A1-9805-A40381E6D8B0}">
      <dgm:prSet/>
      <dgm:spPr/>
      <dgm:t>
        <a:bodyPr/>
        <a:lstStyle/>
        <a:p>
          <a:endParaRPr lang="en-US"/>
        </a:p>
      </dgm:t>
    </dgm:pt>
    <dgm:pt modelId="{6DDC00F6-108F-498E-9F23-417D3AC25DFC}" type="sibTrans" cxnId="{053FBCDE-7D2D-41A1-9805-A40381E6D8B0}">
      <dgm:prSet/>
      <dgm:spPr/>
      <dgm:t>
        <a:bodyPr/>
        <a:lstStyle/>
        <a:p>
          <a:endParaRPr lang="en-US"/>
        </a:p>
      </dgm:t>
    </dgm:pt>
    <dgm:pt modelId="{91929864-AC3D-407B-B98F-50B54F2BCAF1}">
      <dgm:prSet/>
      <dgm:spPr/>
      <dgm:t>
        <a:bodyPr/>
        <a:lstStyle/>
        <a:p>
          <a:r>
            <a:rPr lang="en-US" b="1" i="0" dirty="0"/>
            <a:t>Test Pipeline</a:t>
          </a:r>
          <a:endParaRPr lang="en-US" dirty="0"/>
        </a:p>
      </dgm:t>
    </dgm:pt>
    <dgm:pt modelId="{F6909E83-4596-4B9B-AE3C-EBC1606A27F1}" type="parTrans" cxnId="{888A7749-0C99-4F00-BAA2-EF98E3D6B763}">
      <dgm:prSet/>
      <dgm:spPr/>
      <dgm:t>
        <a:bodyPr/>
        <a:lstStyle/>
        <a:p>
          <a:endParaRPr lang="en-US"/>
        </a:p>
      </dgm:t>
    </dgm:pt>
    <dgm:pt modelId="{AF655FA9-DEBB-4BFB-82DF-3CC1A57E0AD0}" type="sibTrans" cxnId="{888A7749-0C99-4F00-BAA2-EF98E3D6B763}">
      <dgm:prSet/>
      <dgm:spPr/>
      <dgm:t>
        <a:bodyPr/>
        <a:lstStyle/>
        <a:p>
          <a:endParaRPr lang="en-US"/>
        </a:p>
      </dgm:t>
    </dgm:pt>
    <dgm:pt modelId="{4F66AB20-562A-4A0E-9015-C4D9EE5AD1F3}" type="pres">
      <dgm:prSet presAssocID="{6142E441-EF7D-4AB0-84C5-D3942E6DFA31}" presName="Name0" presStyleCnt="0">
        <dgm:presLayoutVars>
          <dgm:dir/>
          <dgm:resizeHandles val="exact"/>
        </dgm:presLayoutVars>
      </dgm:prSet>
      <dgm:spPr/>
    </dgm:pt>
    <dgm:pt modelId="{BDCFA332-2615-437C-A13B-3A8C0DB4649E}" type="pres">
      <dgm:prSet presAssocID="{6142E441-EF7D-4AB0-84C5-D3942E6DFA31}" presName="cycle" presStyleCnt="0"/>
      <dgm:spPr/>
    </dgm:pt>
    <dgm:pt modelId="{200D0D58-035C-4FA7-BAB6-4881DFB71380}" type="pres">
      <dgm:prSet presAssocID="{812BC586-6AF8-46BF-BE55-9A037B82E367}" presName="nodeFirstNode" presStyleLbl="node1" presStyleIdx="0" presStyleCnt="9">
        <dgm:presLayoutVars>
          <dgm:bulletEnabled val="1"/>
        </dgm:presLayoutVars>
      </dgm:prSet>
      <dgm:spPr/>
    </dgm:pt>
    <dgm:pt modelId="{05126157-A635-4843-9D6B-23571EE38EE5}" type="pres">
      <dgm:prSet presAssocID="{DC7573F9-ED94-45F3-B76E-0708A5406CB6}" presName="sibTransFirstNode" presStyleLbl="bgShp" presStyleIdx="0" presStyleCnt="1" custLinFactNeighborX="-2914" custLinFactNeighborY="-3238"/>
      <dgm:spPr/>
    </dgm:pt>
    <dgm:pt modelId="{8F7F8B0D-64A7-4D61-A88B-A6AD7690B5D3}" type="pres">
      <dgm:prSet presAssocID="{DB7D3D02-52FD-4486-A053-DC1FE43BEF23}" presName="nodeFollowingNodes" presStyleLbl="node1" presStyleIdx="1" presStyleCnt="9">
        <dgm:presLayoutVars>
          <dgm:bulletEnabled val="1"/>
        </dgm:presLayoutVars>
      </dgm:prSet>
      <dgm:spPr/>
    </dgm:pt>
    <dgm:pt modelId="{75047257-3B02-4B09-8C0A-9BD52258C2E0}" type="pres">
      <dgm:prSet presAssocID="{5CC62BA2-DFBA-458B-A8C6-79083E7E41B9}" presName="nodeFollowingNodes" presStyleLbl="node1" presStyleIdx="2" presStyleCnt="9">
        <dgm:presLayoutVars>
          <dgm:bulletEnabled val="1"/>
        </dgm:presLayoutVars>
      </dgm:prSet>
      <dgm:spPr/>
    </dgm:pt>
    <dgm:pt modelId="{E22858A5-B6DB-4B7E-A2EC-9D5D18A5A511}" type="pres">
      <dgm:prSet presAssocID="{0A20A034-B958-4B85-B492-2D15F272C9D7}" presName="nodeFollowingNodes" presStyleLbl="node1" presStyleIdx="3" presStyleCnt="9">
        <dgm:presLayoutVars>
          <dgm:bulletEnabled val="1"/>
        </dgm:presLayoutVars>
      </dgm:prSet>
      <dgm:spPr/>
    </dgm:pt>
    <dgm:pt modelId="{DF98A4E7-B981-4C80-BB7F-FDC13CD1171B}" type="pres">
      <dgm:prSet presAssocID="{EC265189-C69D-4962-B0EA-407CA59906B0}" presName="nodeFollowingNodes" presStyleLbl="node1" presStyleIdx="4" presStyleCnt="9">
        <dgm:presLayoutVars>
          <dgm:bulletEnabled val="1"/>
        </dgm:presLayoutVars>
      </dgm:prSet>
      <dgm:spPr/>
    </dgm:pt>
    <dgm:pt modelId="{0694A7B1-FBA0-4BE7-BF2A-357239F3B437}" type="pres">
      <dgm:prSet presAssocID="{ECCBF441-6406-4CF2-9A58-7A5B847030FB}" presName="nodeFollowingNodes" presStyleLbl="node1" presStyleIdx="5" presStyleCnt="9">
        <dgm:presLayoutVars>
          <dgm:bulletEnabled val="1"/>
        </dgm:presLayoutVars>
      </dgm:prSet>
      <dgm:spPr/>
    </dgm:pt>
    <dgm:pt modelId="{6C8EEC3F-8435-4F3C-8693-25FB129AC6C5}" type="pres">
      <dgm:prSet presAssocID="{25C22697-93A2-462C-98A5-0C803E98359A}" presName="nodeFollowingNodes" presStyleLbl="node1" presStyleIdx="6" presStyleCnt="9">
        <dgm:presLayoutVars>
          <dgm:bulletEnabled val="1"/>
        </dgm:presLayoutVars>
      </dgm:prSet>
      <dgm:spPr/>
    </dgm:pt>
    <dgm:pt modelId="{8DF44086-CD4A-4A58-9D04-A03DA978F8A8}" type="pres">
      <dgm:prSet presAssocID="{44577AF8-938A-48A5-9AF0-82AB16E76C88}" presName="nodeFollowingNodes" presStyleLbl="node1" presStyleIdx="7" presStyleCnt="9">
        <dgm:presLayoutVars>
          <dgm:bulletEnabled val="1"/>
        </dgm:presLayoutVars>
      </dgm:prSet>
      <dgm:spPr/>
    </dgm:pt>
    <dgm:pt modelId="{6B151F3A-35F8-4CF5-941B-E2FA50648D60}" type="pres">
      <dgm:prSet presAssocID="{91929864-AC3D-407B-B98F-50B54F2BCAF1}" presName="nodeFollowingNodes" presStyleLbl="node1" presStyleIdx="8" presStyleCnt="9">
        <dgm:presLayoutVars>
          <dgm:bulletEnabled val="1"/>
        </dgm:presLayoutVars>
      </dgm:prSet>
      <dgm:spPr/>
    </dgm:pt>
  </dgm:ptLst>
  <dgm:cxnLst>
    <dgm:cxn modelId="{80CA6F01-D5B7-4482-AC2D-84600FAC0C88}" srcId="{6142E441-EF7D-4AB0-84C5-D3942E6DFA31}" destId="{EC265189-C69D-4962-B0EA-407CA59906B0}" srcOrd="4" destOrd="0" parTransId="{664D6348-CD26-48BD-AD7E-E092EAD3BC1D}" sibTransId="{2238F128-57CD-49ED-BCC6-5C7357857487}"/>
    <dgm:cxn modelId="{F8CAC313-5C74-44EB-9263-CC46CB7AA9BB}" type="presOf" srcId="{44577AF8-938A-48A5-9AF0-82AB16E76C88}" destId="{8DF44086-CD4A-4A58-9D04-A03DA978F8A8}" srcOrd="0" destOrd="0" presId="urn:microsoft.com/office/officeart/2005/8/layout/cycle3"/>
    <dgm:cxn modelId="{B797B715-32E1-4F10-A304-BF7193C85C79}" type="presOf" srcId="{ECCBF441-6406-4CF2-9A58-7A5B847030FB}" destId="{0694A7B1-FBA0-4BE7-BF2A-357239F3B437}" srcOrd="0" destOrd="0" presId="urn:microsoft.com/office/officeart/2005/8/layout/cycle3"/>
    <dgm:cxn modelId="{2717E116-96B0-4878-B1CD-3B3FA4490A81}" type="presOf" srcId="{DB7D3D02-52FD-4486-A053-DC1FE43BEF23}" destId="{8F7F8B0D-64A7-4D61-A88B-A6AD7690B5D3}" srcOrd="0" destOrd="0" presId="urn:microsoft.com/office/officeart/2005/8/layout/cycle3"/>
    <dgm:cxn modelId="{9F40FD3E-492F-487F-8288-A35A6C8EF270}" srcId="{6142E441-EF7D-4AB0-84C5-D3942E6DFA31}" destId="{5CC62BA2-DFBA-458B-A8C6-79083E7E41B9}" srcOrd="2" destOrd="0" parTransId="{6306F1DE-D19F-4650-9504-4E5D5A17E199}" sibTransId="{B6F65B8B-96A7-4F1C-81F7-2565CDCECBA4}"/>
    <dgm:cxn modelId="{888A7749-0C99-4F00-BAA2-EF98E3D6B763}" srcId="{6142E441-EF7D-4AB0-84C5-D3942E6DFA31}" destId="{91929864-AC3D-407B-B98F-50B54F2BCAF1}" srcOrd="8" destOrd="0" parTransId="{F6909E83-4596-4B9B-AE3C-EBC1606A27F1}" sibTransId="{AF655FA9-DEBB-4BFB-82DF-3CC1A57E0AD0}"/>
    <dgm:cxn modelId="{61DD9975-A1BF-4683-B08D-5C5463B9E411}" type="presOf" srcId="{0A20A034-B958-4B85-B492-2D15F272C9D7}" destId="{E22858A5-B6DB-4B7E-A2EC-9D5D18A5A511}" srcOrd="0" destOrd="0" presId="urn:microsoft.com/office/officeart/2005/8/layout/cycle3"/>
    <dgm:cxn modelId="{0CCD7186-D592-4C71-A0C8-1EE3084BBBDE}" srcId="{6142E441-EF7D-4AB0-84C5-D3942E6DFA31}" destId="{812BC586-6AF8-46BF-BE55-9A037B82E367}" srcOrd="0" destOrd="0" parTransId="{CBCB6FB5-9333-4DFE-A1CD-A01838982B0F}" sibTransId="{DC7573F9-ED94-45F3-B76E-0708A5406CB6}"/>
    <dgm:cxn modelId="{C8B6F68C-EC97-4F77-B9FC-84B9AB99125E}" srcId="{6142E441-EF7D-4AB0-84C5-D3942E6DFA31}" destId="{0A20A034-B958-4B85-B492-2D15F272C9D7}" srcOrd="3" destOrd="0" parTransId="{878EC8DD-4E19-4BBD-BA16-A5C9359C8C38}" sibTransId="{CC63E0DB-4671-49C0-994E-8C3EBBD4C961}"/>
    <dgm:cxn modelId="{8F0F788D-7607-42F0-B38C-8BB119EBF61A}" type="presOf" srcId="{91929864-AC3D-407B-B98F-50B54F2BCAF1}" destId="{6B151F3A-35F8-4CF5-941B-E2FA50648D60}" srcOrd="0" destOrd="0" presId="urn:microsoft.com/office/officeart/2005/8/layout/cycle3"/>
    <dgm:cxn modelId="{33705798-AE00-4551-97BF-D224D3477F9E}" type="presOf" srcId="{812BC586-6AF8-46BF-BE55-9A037B82E367}" destId="{200D0D58-035C-4FA7-BAB6-4881DFB71380}" srcOrd="0" destOrd="0" presId="urn:microsoft.com/office/officeart/2005/8/layout/cycle3"/>
    <dgm:cxn modelId="{DB910D99-BD17-4541-BEE2-A1C8569D3022}" type="presOf" srcId="{25C22697-93A2-462C-98A5-0C803E98359A}" destId="{6C8EEC3F-8435-4F3C-8693-25FB129AC6C5}" srcOrd="0" destOrd="0" presId="urn:microsoft.com/office/officeart/2005/8/layout/cycle3"/>
    <dgm:cxn modelId="{C0AF1AA5-36B5-426C-A7E0-DCD9371325E1}" srcId="{6142E441-EF7D-4AB0-84C5-D3942E6DFA31}" destId="{DB7D3D02-52FD-4486-A053-DC1FE43BEF23}" srcOrd="1" destOrd="0" parTransId="{D1488422-338A-4230-BD39-6010E31A0E38}" sibTransId="{2E876A0F-4C16-4D9A-B3B0-5DBA2B110C1D}"/>
    <dgm:cxn modelId="{322665B1-2513-4770-B4ED-3F6D84BBAD08}" srcId="{6142E441-EF7D-4AB0-84C5-D3942E6DFA31}" destId="{ECCBF441-6406-4CF2-9A58-7A5B847030FB}" srcOrd="5" destOrd="0" parTransId="{74798F82-D421-4097-9AFD-2D5094422EAA}" sibTransId="{A85B0762-0865-4842-9BC9-AB317D9D1A6E}"/>
    <dgm:cxn modelId="{DC9D7DC7-939D-48EE-80A0-2B584432457E}" type="presOf" srcId="{DC7573F9-ED94-45F3-B76E-0708A5406CB6}" destId="{05126157-A635-4843-9D6B-23571EE38EE5}" srcOrd="0" destOrd="0" presId="urn:microsoft.com/office/officeart/2005/8/layout/cycle3"/>
    <dgm:cxn modelId="{9858C3D3-36BB-4DDF-808F-A874F5128562}" type="presOf" srcId="{6142E441-EF7D-4AB0-84C5-D3942E6DFA31}" destId="{4F66AB20-562A-4A0E-9015-C4D9EE5AD1F3}" srcOrd="0" destOrd="0" presId="urn:microsoft.com/office/officeart/2005/8/layout/cycle3"/>
    <dgm:cxn modelId="{F41FC4D6-13DD-440E-A265-A21E4E7737A4}" type="presOf" srcId="{EC265189-C69D-4962-B0EA-407CA59906B0}" destId="{DF98A4E7-B981-4C80-BB7F-FDC13CD1171B}" srcOrd="0" destOrd="0" presId="urn:microsoft.com/office/officeart/2005/8/layout/cycle3"/>
    <dgm:cxn modelId="{28D09ADD-B541-460C-979D-EB1492F61E1D}" srcId="{6142E441-EF7D-4AB0-84C5-D3942E6DFA31}" destId="{25C22697-93A2-462C-98A5-0C803E98359A}" srcOrd="6" destOrd="0" parTransId="{2F2DCCB2-5D38-4179-BD5A-725BD3F2C712}" sibTransId="{8A384D1C-494E-4815-8794-BFD11081C596}"/>
    <dgm:cxn modelId="{053FBCDE-7D2D-41A1-9805-A40381E6D8B0}" srcId="{6142E441-EF7D-4AB0-84C5-D3942E6DFA31}" destId="{44577AF8-938A-48A5-9AF0-82AB16E76C88}" srcOrd="7" destOrd="0" parTransId="{D1AB299B-AAA8-428A-AC4C-AAC4E07BF5B4}" sibTransId="{6DDC00F6-108F-498E-9F23-417D3AC25DFC}"/>
    <dgm:cxn modelId="{44C14BFD-B27F-4497-8846-F7D8C981B4DE}" type="presOf" srcId="{5CC62BA2-DFBA-458B-A8C6-79083E7E41B9}" destId="{75047257-3B02-4B09-8C0A-9BD52258C2E0}" srcOrd="0" destOrd="0" presId="urn:microsoft.com/office/officeart/2005/8/layout/cycle3"/>
    <dgm:cxn modelId="{57B1FAAE-0902-4015-B837-B5D1A111E10E}" type="presParOf" srcId="{4F66AB20-562A-4A0E-9015-C4D9EE5AD1F3}" destId="{BDCFA332-2615-437C-A13B-3A8C0DB4649E}" srcOrd="0" destOrd="0" presId="urn:microsoft.com/office/officeart/2005/8/layout/cycle3"/>
    <dgm:cxn modelId="{CFC78B43-44B6-4146-9D96-D9E0D636025E}" type="presParOf" srcId="{BDCFA332-2615-437C-A13B-3A8C0DB4649E}" destId="{200D0D58-035C-4FA7-BAB6-4881DFB71380}" srcOrd="0" destOrd="0" presId="urn:microsoft.com/office/officeart/2005/8/layout/cycle3"/>
    <dgm:cxn modelId="{D170E24D-2C81-4798-BCFA-3290607DEF8F}" type="presParOf" srcId="{BDCFA332-2615-437C-A13B-3A8C0DB4649E}" destId="{05126157-A635-4843-9D6B-23571EE38EE5}" srcOrd="1" destOrd="0" presId="urn:microsoft.com/office/officeart/2005/8/layout/cycle3"/>
    <dgm:cxn modelId="{C24F0E56-35F1-4161-BEA7-03D6C66EEC07}" type="presParOf" srcId="{BDCFA332-2615-437C-A13B-3A8C0DB4649E}" destId="{8F7F8B0D-64A7-4D61-A88B-A6AD7690B5D3}" srcOrd="2" destOrd="0" presId="urn:microsoft.com/office/officeart/2005/8/layout/cycle3"/>
    <dgm:cxn modelId="{5A282903-6687-4BC7-B293-A04F0F005C60}" type="presParOf" srcId="{BDCFA332-2615-437C-A13B-3A8C0DB4649E}" destId="{75047257-3B02-4B09-8C0A-9BD52258C2E0}" srcOrd="3" destOrd="0" presId="urn:microsoft.com/office/officeart/2005/8/layout/cycle3"/>
    <dgm:cxn modelId="{414F19DF-66A6-4954-8D10-42D67478C05E}" type="presParOf" srcId="{BDCFA332-2615-437C-A13B-3A8C0DB4649E}" destId="{E22858A5-B6DB-4B7E-A2EC-9D5D18A5A511}" srcOrd="4" destOrd="0" presId="urn:microsoft.com/office/officeart/2005/8/layout/cycle3"/>
    <dgm:cxn modelId="{5AE8809A-4198-4F1B-B0F7-CEF686D186E1}" type="presParOf" srcId="{BDCFA332-2615-437C-A13B-3A8C0DB4649E}" destId="{DF98A4E7-B981-4C80-BB7F-FDC13CD1171B}" srcOrd="5" destOrd="0" presId="urn:microsoft.com/office/officeart/2005/8/layout/cycle3"/>
    <dgm:cxn modelId="{ECEC0606-0609-429E-89A7-40064E0015F3}" type="presParOf" srcId="{BDCFA332-2615-437C-A13B-3A8C0DB4649E}" destId="{0694A7B1-FBA0-4BE7-BF2A-357239F3B437}" srcOrd="6" destOrd="0" presId="urn:microsoft.com/office/officeart/2005/8/layout/cycle3"/>
    <dgm:cxn modelId="{308E1152-871A-44DA-BCE2-B2A633D47D1D}" type="presParOf" srcId="{BDCFA332-2615-437C-A13B-3A8C0DB4649E}" destId="{6C8EEC3F-8435-4F3C-8693-25FB129AC6C5}" srcOrd="7" destOrd="0" presId="urn:microsoft.com/office/officeart/2005/8/layout/cycle3"/>
    <dgm:cxn modelId="{79EE49AB-B791-4026-ADBA-73E2F84D980A}" type="presParOf" srcId="{BDCFA332-2615-437C-A13B-3A8C0DB4649E}" destId="{8DF44086-CD4A-4A58-9D04-A03DA978F8A8}" srcOrd="8" destOrd="0" presId="urn:microsoft.com/office/officeart/2005/8/layout/cycle3"/>
    <dgm:cxn modelId="{CB07AAA4-2F6A-4A70-A256-9232D879514B}" type="presParOf" srcId="{BDCFA332-2615-437C-A13B-3A8C0DB4649E}" destId="{6B151F3A-35F8-4CF5-941B-E2FA50648D60}" srcOrd="9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D8A6C89-BBF8-4B93-89EB-E1CA61FDF072}" type="doc">
      <dgm:prSet loTypeId="urn:microsoft.com/office/officeart/2005/8/layout/defaul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DB9934ED-1A0E-425F-9680-B656A5CA944F}">
      <dgm:prSet/>
      <dgm:spPr/>
      <dgm:t>
        <a:bodyPr/>
        <a:lstStyle/>
        <a:p>
          <a:r>
            <a:rPr lang="en-US" b="1" i="0" baseline="0" dirty="0"/>
            <a:t>Setup Databricks Workspace</a:t>
          </a:r>
          <a:endParaRPr lang="en-US" dirty="0"/>
        </a:p>
      </dgm:t>
    </dgm:pt>
    <dgm:pt modelId="{9DCD86BA-D99B-45F4-AD10-4071480535A1}" type="parTrans" cxnId="{A1390528-16AA-457B-8F17-A7E500D15761}">
      <dgm:prSet/>
      <dgm:spPr/>
      <dgm:t>
        <a:bodyPr/>
        <a:lstStyle/>
        <a:p>
          <a:endParaRPr lang="en-US"/>
        </a:p>
      </dgm:t>
    </dgm:pt>
    <dgm:pt modelId="{68811208-146C-4DCA-B6FE-798686CD5EB4}" type="sibTrans" cxnId="{A1390528-16AA-457B-8F17-A7E500D15761}">
      <dgm:prSet/>
      <dgm:spPr/>
      <dgm:t>
        <a:bodyPr/>
        <a:lstStyle/>
        <a:p>
          <a:endParaRPr lang="en-US"/>
        </a:p>
      </dgm:t>
    </dgm:pt>
    <dgm:pt modelId="{3E1A5D2D-C9CB-4B48-8995-D4202B24C59E}">
      <dgm:prSet/>
      <dgm:spPr/>
      <dgm:t>
        <a:bodyPr/>
        <a:lstStyle/>
        <a:p>
          <a:r>
            <a:rPr lang="en-US" b="1" i="0" baseline="0"/>
            <a:t>Create a Notebook</a:t>
          </a:r>
          <a:endParaRPr lang="en-US"/>
        </a:p>
      </dgm:t>
    </dgm:pt>
    <dgm:pt modelId="{381DE7DF-29CC-4B58-9F0F-A4882F148829}" type="parTrans" cxnId="{7319C58C-E0A2-4D60-8E3A-3E79EE79D220}">
      <dgm:prSet/>
      <dgm:spPr/>
      <dgm:t>
        <a:bodyPr/>
        <a:lstStyle/>
        <a:p>
          <a:endParaRPr lang="en-US"/>
        </a:p>
      </dgm:t>
    </dgm:pt>
    <dgm:pt modelId="{DF740144-6381-4453-92AB-24166A0E3B76}" type="sibTrans" cxnId="{7319C58C-E0A2-4D60-8E3A-3E79EE79D220}">
      <dgm:prSet/>
      <dgm:spPr/>
      <dgm:t>
        <a:bodyPr/>
        <a:lstStyle/>
        <a:p>
          <a:endParaRPr lang="en-US"/>
        </a:p>
      </dgm:t>
    </dgm:pt>
    <dgm:pt modelId="{91DACCA0-B114-4B06-B601-6576812DC994}">
      <dgm:prSet/>
      <dgm:spPr/>
      <dgm:t>
        <a:bodyPr/>
        <a:lstStyle/>
        <a:p>
          <a:r>
            <a:rPr lang="en-US" b="1" i="0" baseline="0" dirty="0"/>
            <a:t>Load Data</a:t>
          </a:r>
          <a:endParaRPr lang="en-US" dirty="0"/>
        </a:p>
      </dgm:t>
    </dgm:pt>
    <dgm:pt modelId="{6C30C573-C477-4685-84AA-504F037436A2}" type="parTrans" cxnId="{CBC8A96B-B72F-4419-B3EA-5DE8675AD3A9}">
      <dgm:prSet/>
      <dgm:spPr/>
      <dgm:t>
        <a:bodyPr/>
        <a:lstStyle/>
        <a:p>
          <a:endParaRPr lang="en-US"/>
        </a:p>
      </dgm:t>
    </dgm:pt>
    <dgm:pt modelId="{576F800D-7ECC-46CA-8287-DC4987B89CC3}" type="sibTrans" cxnId="{CBC8A96B-B72F-4419-B3EA-5DE8675AD3A9}">
      <dgm:prSet/>
      <dgm:spPr/>
      <dgm:t>
        <a:bodyPr/>
        <a:lstStyle/>
        <a:p>
          <a:endParaRPr lang="en-US"/>
        </a:p>
      </dgm:t>
    </dgm:pt>
    <dgm:pt modelId="{3C5AC1EA-787E-4A75-8359-23FE3459AE9B}">
      <dgm:prSet/>
      <dgm:spPr/>
      <dgm:t>
        <a:bodyPr/>
        <a:lstStyle/>
        <a:p>
          <a:r>
            <a:rPr lang="en-US" b="1" i="0" baseline="0"/>
            <a:t>Data Manipulation and Cleaning</a:t>
          </a:r>
          <a:endParaRPr lang="en-US"/>
        </a:p>
      </dgm:t>
    </dgm:pt>
    <dgm:pt modelId="{AC1EFF22-00B7-42E4-86A8-8599F497FFBE}" type="parTrans" cxnId="{F8AD3D34-5527-46B4-8332-69E1AF62A488}">
      <dgm:prSet/>
      <dgm:spPr/>
      <dgm:t>
        <a:bodyPr/>
        <a:lstStyle/>
        <a:p>
          <a:endParaRPr lang="en-US"/>
        </a:p>
      </dgm:t>
    </dgm:pt>
    <dgm:pt modelId="{A034A298-F2D7-4434-9A41-3289F353519A}" type="sibTrans" cxnId="{F8AD3D34-5527-46B4-8332-69E1AF62A488}">
      <dgm:prSet/>
      <dgm:spPr/>
      <dgm:t>
        <a:bodyPr/>
        <a:lstStyle/>
        <a:p>
          <a:endParaRPr lang="en-US"/>
        </a:p>
      </dgm:t>
    </dgm:pt>
    <dgm:pt modelId="{B1585D8A-BC5B-4EE3-A5AD-6D4558BCDF27}">
      <dgm:prSet/>
      <dgm:spPr/>
      <dgm:t>
        <a:bodyPr/>
        <a:lstStyle/>
        <a:p>
          <a:r>
            <a:rPr lang="en-US" b="1" i="0" baseline="0"/>
            <a:t>Data Analysis and Transformation</a:t>
          </a:r>
          <a:endParaRPr lang="en-US"/>
        </a:p>
      </dgm:t>
    </dgm:pt>
    <dgm:pt modelId="{317050B7-9E96-4546-9012-8A3085A79DBA}" type="parTrans" cxnId="{505E1253-43B7-409D-ABA7-350E4E6A12E3}">
      <dgm:prSet/>
      <dgm:spPr/>
      <dgm:t>
        <a:bodyPr/>
        <a:lstStyle/>
        <a:p>
          <a:endParaRPr lang="en-US"/>
        </a:p>
      </dgm:t>
    </dgm:pt>
    <dgm:pt modelId="{FAC272CA-5028-43D7-9AAA-CF1D8469E50D}" type="sibTrans" cxnId="{505E1253-43B7-409D-ABA7-350E4E6A12E3}">
      <dgm:prSet/>
      <dgm:spPr/>
      <dgm:t>
        <a:bodyPr/>
        <a:lstStyle/>
        <a:p>
          <a:endParaRPr lang="en-US"/>
        </a:p>
      </dgm:t>
    </dgm:pt>
    <dgm:pt modelId="{522BC39E-8650-4AA6-AF5F-7C3427887615}">
      <dgm:prSet/>
      <dgm:spPr/>
      <dgm:t>
        <a:bodyPr/>
        <a:lstStyle/>
        <a:p>
          <a:r>
            <a:rPr lang="en-US" b="1" i="0" baseline="0"/>
            <a:t>Create Output Table</a:t>
          </a:r>
          <a:endParaRPr lang="en-US"/>
        </a:p>
      </dgm:t>
    </dgm:pt>
    <dgm:pt modelId="{E6A03947-F655-4233-B729-987FA10269CB}" type="parTrans" cxnId="{7C3D9E69-8CAC-467C-8701-1135245328DE}">
      <dgm:prSet/>
      <dgm:spPr/>
      <dgm:t>
        <a:bodyPr/>
        <a:lstStyle/>
        <a:p>
          <a:endParaRPr lang="en-US"/>
        </a:p>
      </dgm:t>
    </dgm:pt>
    <dgm:pt modelId="{97F9B0D4-CEDB-43F5-87BF-EE5D0F2BA3B0}" type="sibTrans" cxnId="{7C3D9E69-8CAC-467C-8701-1135245328DE}">
      <dgm:prSet/>
      <dgm:spPr/>
      <dgm:t>
        <a:bodyPr/>
        <a:lstStyle/>
        <a:p>
          <a:endParaRPr lang="en-US"/>
        </a:p>
      </dgm:t>
    </dgm:pt>
    <dgm:pt modelId="{2F3783B7-8C58-4248-8DA9-AFC1F7E9CD56}">
      <dgm:prSet/>
      <dgm:spPr/>
      <dgm:t>
        <a:bodyPr/>
        <a:lstStyle/>
        <a:p>
          <a:r>
            <a:rPr lang="en-US" b="1" i="0" baseline="0" dirty="0"/>
            <a:t>Write Data to Output Table</a:t>
          </a:r>
          <a:endParaRPr lang="en-US" dirty="0"/>
        </a:p>
      </dgm:t>
    </dgm:pt>
    <dgm:pt modelId="{D4443186-20A0-42AF-B965-75681BFB076C}" type="parTrans" cxnId="{02F1E0A6-2719-419D-84ED-5CFB6D33729B}">
      <dgm:prSet/>
      <dgm:spPr/>
      <dgm:t>
        <a:bodyPr/>
        <a:lstStyle/>
        <a:p>
          <a:endParaRPr lang="en-US"/>
        </a:p>
      </dgm:t>
    </dgm:pt>
    <dgm:pt modelId="{D7393337-696A-4204-8C57-2234A5A54ACB}" type="sibTrans" cxnId="{02F1E0A6-2719-419D-84ED-5CFB6D33729B}">
      <dgm:prSet/>
      <dgm:spPr/>
      <dgm:t>
        <a:bodyPr/>
        <a:lstStyle/>
        <a:p>
          <a:endParaRPr lang="en-US"/>
        </a:p>
      </dgm:t>
    </dgm:pt>
    <dgm:pt modelId="{37447687-972A-46BF-856A-482A286B5185}" type="pres">
      <dgm:prSet presAssocID="{4D8A6C89-BBF8-4B93-89EB-E1CA61FDF072}" presName="diagram" presStyleCnt="0">
        <dgm:presLayoutVars>
          <dgm:dir/>
          <dgm:resizeHandles val="exact"/>
        </dgm:presLayoutVars>
      </dgm:prSet>
      <dgm:spPr/>
    </dgm:pt>
    <dgm:pt modelId="{E489369E-2716-4E8D-BF81-6744BBA90669}" type="pres">
      <dgm:prSet presAssocID="{DB9934ED-1A0E-425F-9680-B656A5CA944F}" presName="node" presStyleLbl="node1" presStyleIdx="0" presStyleCnt="7">
        <dgm:presLayoutVars>
          <dgm:bulletEnabled val="1"/>
        </dgm:presLayoutVars>
      </dgm:prSet>
      <dgm:spPr/>
    </dgm:pt>
    <dgm:pt modelId="{C7D2DE60-4F3B-40B0-9AFD-57758FE04424}" type="pres">
      <dgm:prSet presAssocID="{68811208-146C-4DCA-B6FE-798686CD5EB4}" presName="sibTrans" presStyleCnt="0"/>
      <dgm:spPr/>
    </dgm:pt>
    <dgm:pt modelId="{387CC528-42EB-42B9-B3FF-8FF64F33ABDA}" type="pres">
      <dgm:prSet presAssocID="{3E1A5D2D-C9CB-4B48-8995-D4202B24C59E}" presName="node" presStyleLbl="node1" presStyleIdx="1" presStyleCnt="7">
        <dgm:presLayoutVars>
          <dgm:bulletEnabled val="1"/>
        </dgm:presLayoutVars>
      </dgm:prSet>
      <dgm:spPr/>
    </dgm:pt>
    <dgm:pt modelId="{E452CDCF-46CB-4597-90A4-02221E6A5DED}" type="pres">
      <dgm:prSet presAssocID="{DF740144-6381-4453-92AB-24166A0E3B76}" presName="sibTrans" presStyleCnt="0"/>
      <dgm:spPr/>
    </dgm:pt>
    <dgm:pt modelId="{0BB9CDC0-CC77-4C3A-B480-150B3DFE3B4C}" type="pres">
      <dgm:prSet presAssocID="{91DACCA0-B114-4B06-B601-6576812DC994}" presName="node" presStyleLbl="node1" presStyleIdx="2" presStyleCnt="7">
        <dgm:presLayoutVars>
          <dgm:bulletEnabled val="1"/>
        </dgm:presLayoutVars>
      </dgm:prSet>
      <dgm:spPr/>
    </dgm:pt>
    <dgm:pt modelId="{53080AD2-00DD-4D3E-8280-DA1B4F3CA3D1}" type="pres">
      <dgm:prSet presAssocID="{576F800D-7ECC-46CA-8287-DC4987B89CC3}" presName="sibTrans" presStyleCnt="0"/>
      <dgm:spPr/>
    </dgm:pt>
    <dgm:pt modelId="{4ECA491A-BAB6-4DE9-AF42-7F82A4183AE4}" type="pres">
      <dgm:prSet presAssocID="{3C5AC1EA-787E-4A75-8359-23FE3459AE9B}" presName="node" presStyleLbl="node1" presStyleIdx="3" presStyleCnt="7">
        <dgm:presLayoutVars>
          <dgm:bulletEnabled val="1"/>
        </dgm:presLayoutVars>
      </dgm:prSet>
      <dgm:spPr/>
    </dgm:pt>
    <dgm:pt modelId="{F78BCFC8-3E4F-4708-979C-AE7B9426CF39}" type="pres">
      <dgm:prSet presAssocID="{A034A298-F2D7-4434-9A41-3289F353519A}" presName="sibTrans" presStyleCnt="0"/>
      <dgm:spPr/>
    </dgm:pt>
    <dgm:pt modelId="{8AE51D56-A47F-4D08-AA7F-90D0FD7F2924}" type="pres">
      <dgm:prSet presAssocID="{B1585D8A-BC5B-4EE3-A5AD-6D4558BCDF27}" presName="node" presStyleLbl="node1" presStyleIdx="4" presStyleCnt="7">
        <dgm:presLayoutVars>
          <dgm:bulletEnabled val="1"/>
        </dgm:presLayoutVars>
      </dgm:prSet>
      <dgm:spPr/>
    </dgm:pt>
    <dgm:pt modelId="{B7616586-7D31-443B-8BDD-19181A98ACC1}" type="pres">
      <dgm:prSet presAssocID="{FAC272CA-5028-43D7-9AAA-CF1D8469E50D}" presName="sibTrans" presStyleCnt="0"/>
      <dgm:spPr/>
    </dgm:pt>
    <dgm:pt modelId="{52A23ABB-22D6-4AC3-BDC4-6CFD1AF4D316}" type="pres">
      <dgm:prSet presAssocID="{522BC39E-8650-4AA6-AF5F-7C3427887615}" presName="node" presStyleLbl="node1" presStyleIdx="5" presStyleCnt="7">
        <dgm:presLayoutVars>
          <dgm:bulletEnabled val="1"/>
        </dgm:presLayoutVars>
      </dgm:prSet>
      <dgm:spPr/>
    </dgm:pt>
    <dgm:pt modelId="{1C683EE3-873F-4059-ABD0-F3584919627D}" type="pres">
      <dgm:prSet presAssocID="{97F9B0D4-CEDB-43F5-87BF-EE5D0F2BA3B0}" presName="sibTrans" presStyleCnt="0"/>
      <dgm:spPr/>
    </dgm:pt>
    <dgm:pt modelId="{142C3ECB-E177-41C6-B6D6-710D1ADC5C11}" type="pres">
      <dgm:prSet presAssocID="{2F3783B7-8C58-4248-8DA9-AFC1F7E9CD56}" presName="node" presStyleLbl="node1" presStyleIdx="6" presStyleCnt="7">
        <dgm:presLayoutVars>
          <dgm:bulletEnabled val="1"/>
        </dgm:presLayoutVars>
      </dgm:prSet>
      <dgm:spPr/>
    </dgm:pt>
  </dgm:ptLst>
  <dgm:cxnLst>
    <dgm:cxn modelId="{CAB88300-9A67-45EA-A728-B41B0D9840F3}" type="presOf" srcId="{DB9934ED-1A0E-425F-9680-B656A5CA944F}" destId="{E489369E-2716-4E8D-BF81-6744BBA90669}" srcOrd="0" destOrd="0" presId="urn:microsoft.com/office/officeart/2005/8/layout/default"/>
    <dgm:cxn modelId="{5858F209-986A-4DC9-9D71-A7CABEC63845}" type="presOf" srcId="{91DACCA0-B114-4B06-B601-6576812DC994}" destId="{0BB9CDC0-CC77-4C3A-B480-150B3DFE3B4C}" srcOrd="0" destOrd="0" presId="urn:microsoft.com/office/officeart/2005/8/layout/default"/>
    <dgm:cxn modelId="{FDF9AD0D-49D0-4A59-9755-69D170D1CC65}" type="presOf" srcId="{2F3783B7-8C58-4248-8DA9-AFC1F7E9CD56}" destId="{142C3ECB-E177-41C6-B6D6-710D1ADC5C11}" srcOrd="0" destOrd="0" presId="urn:microsoft.com/office/officeart/2005/8/layout/default"/>
    <dgm:cxn modelId="{A1390528-16AA-457B-8F17-A7E500D15761}" srcId="{4D8A6C89-BBF8-4B93-89EB-E1CA61FDF072}" destId="{DB9934ED-1A0E-425F-9680-B656A5CA944F}" srcOrd="0" destOrd="0" parTransId="{9DCD86BA-D99B-45F4-AD10-4071480535A1}" sibTransId="{68811208-146C-4DCA-B6FE-798686CD5EB4}"/>
    <dgm:cxn modelId="{F8AD3D34-5527-46B4-8332-69E1AF62A488}" srcId="{4D8A6C89-BBF8-4B93-89EB-E1CA61FDF072}" destId="{3C5AC1EA-787E-4A75-8359-23FE3459AE9B}" srcOrd="3" destOrd="0" parTransId="{AC1EFF22-00B7-42E4-86A8-8599F497FFBE}" sibTransId="{A034A298-F2D7-4434-9A41-3289F353519A}"/>
    <dgm:cxn modelId="{EC522C3C-5454-4E3D-AE71-D97974CD0F78}" type="presOf" srcId="{4D8A6C89-BBF8-4B93-89EB-E1CA61FDF072}" destId="{37447687-972A-46BF-856A-482A286B5185}" srcOrd="0" destOrd="0" presId="urn:microsoft.com/office/officeart/2005/8/layout/default"/>
    <dgm:cxn modelId="{7C3D9E69-8CAC-467C-8701-1135245328DE}" srcId="{4D8A6C89-BBF8-4B93-89EB-E1CA61FDF072}" destId="{522BC39E-8650-4AA6-AF5F-7C3427887615}" srcOrd="5" destOrd="0" parTransId="{E6A03947-F655-4233-B729-987FA10269CB}" sibTransId="{97F9B0D4-CEDB-43F5-87BF-EE5D0F2BA3B0}"/>
    <dgm:cxn modelId="{CBC8A96B-B72F-4419-B3EA-5DE8675AD3A9}" srcId="{4D8A6C89-BBF8-4B93-89EB-E1CA61FDF072}" destId="{91DACCA0-B114-4B06-B601-6576812DC994}" srcOrd="2" destOrd="0" parTransId="{6C30C573-C477-4685-84AA-504F037436A2}" sibTransId="{576F800D-7ECC-46CA-8287-DC4987B89CC3}"/>
    <dgm:cxn modelId="{505E1253-43B7-409D-ABA7-350E4E6A12E3}" srcId="{4D8A6C89-BBF8-4B93-89EB-E1CA61FDF072}" destId="{B1585D8A-BC5B-4EE3-A5AD-6D4558BCDF27}" srcOrd="4" destOrd="0" parTransId="{317050B7-9E96-4546-9012-8A3085A79DBA}" sibTransId="{FAC272CA-5028-43D7-9AAA-CF1D8469E50D}"/>
    <dgm:cxn modelId="{E8CDAF7D-DC46-4063-A7BD-CCE43573F1EA}" type="presOf" srcId="{B1585D8A-BC5B-4EE3-A5AD-6D4558BCDF27}" destId="{8AE51D56-A47F-4D08-AA7F-90D0FD7F2924}" srcOrd="0" destOrd="0" presId="urn:microsoft.com/office/officeart/2005/8/layout/default"/>
    <dgm:cxn modelId="{7319C58C-E0A2-4D60-8E3A-3E79EE79D220}" srcId="{4D8A6C89-BBF8-4B93-89EB-E1CA61FDF072}" destId="{3E1A5D2D-C9CB-4B48-8995-D4202B24C59E}" srcOrd="1" destOrd="0" parTransId="{381DE7DF-29CC-4B58-9F0F-A4882F148829}" sibTransId="{DF740144-6381-4453-92AB-24166A0E3B76}"/>
    <dgm:cxn modelId="{1BE2588E-4C04-4577-9E21-A7580E0A84FE}" type="presOf" srcId="{522BC39E-8650-4AA6-AF5F-7C3427887615}" destId="{52A23ABB-22D6-4AC3-BDC4-6CFD1AF4D316}" srcOrd="0" destOrd="0" presId="urn:microsoft.com/office/officeart/2005/8/layout/default"/>
    <dgm:cxn modelId="{3D1ACB8F-B904-4D44-AA76-4E8A5F3DFD09}" type="presOf" srcId="{3E1A5D2D-C9CB-4B48-8995-D4202B24C59E}" destId="{387CC528-42EB-42B9-B3FF-8FF64F33ABDA}" srcOrd="0" destOrd="0" presId="urn:microsoft.com/office/officeart/2005/8/layout/default"/>
    <dgm:cxn modelId="{DB82749E-4C06-48F3-AF7A-906B71078936}" type="presOf" srcId="{3C5AC1EA-787E-4A75-8359-23FE3459AE9B}" destId="{4ECA491A-BAB6-4DE9-AF42-7F82A4183AE4}" srcOrd="0" destOrd="0" presId="urn:microsoft.com/office/officeart/2005/8/layout/default"/>
    <dgm:cxn modelId="{02F1E0A6-2719-419D-84ED-5CFB6D33729B}" srcId="{4D8A6C89-BBF8-4B93-89EB-E1CA61FDF072}" destId="{2F3783B7-8C58-4248-8DA9-AFC1F7E9CD56}" srcOrd="6" destOrd="0" parTransId="{D4443186-20A0-42AF-B965-75681BFB076C}" sibTransId="{D7393337-696A-4204-8C57-2234A5A54ACB}"/>
    <dgm:cxn modelId="{5BA3251E-F026-4E4D-B171-5941D9DC9883}" type="presParOf" srcId="{37447687-972A-46BF-856A-482A286B5185}" destId="{E489369E-2716-4E8D-BF81-6744BBA90669}" srcOrd="0" destOrd="0" presId="urn:microsoft.com/office/officeart/2005/8/layout/default"/>
    <dgm:cxn modelId="{65D73325-8AD3-4831-8CE8-C139E89F7712}" type="presParOf" srcId="{37447687-972A-46BF-856A-482A286B5185}" destId="{C7D2DE60-4F3B-40B0-9AFD-57758FE04424}" srcOrd="1" destOrd="0" presId="urn:microsoft.com/office/officeart/2005/8/layout/default"/>
    <dgm:cxn modelId="{74EEC40F-CAAB-4055-B57F-78EFE27CDFAC}" type="presParOf" srcId="{37447687-972A-46BF-856A-482A286B5185}" destId="{387CC528-42EB-42B9-B3FF-8FF64F33ABDA}" srcOrd="2" destOrd="0" presId="urn:microsoft.com/office/officeart/2005/8/layout/default"/>
    <dgm:cxn modelId="{3ED7B677-83E5-4A09-9E55-D2D4030D2816}" type="presParOf" srcId="{37447687-972A-46BF-856A-482A286B5185}" destId="{E452CDCF-46CB-4597-90A4-02221E6A5DED}" srcOrd="3" destOrd="0" presId="urn:microsoft.com/office/officeart/2005/8/layout/default"/>
    <dgm:cxn modelId="{59A018B6-B57B-4E2D-A63B-039BA061A994}" type="presParOf" srcId="{37447687-972A-46BF-856A-482A286B5185}" destId="{0BB9CDC0-CC77-4C3A-B480-150B3DFE3B4C}" srcOrd="4" destOrd="0" presId="urn:microsoft.com/office/officeart/2005/8/layout/default"/>
    <dgm:cxn modelId="{E007BB9A-B1A1-4F63-A9EC-90775E45683E}" type="presParOf" srcId="{37447687-972A-46BF-856A-482A286B5185}" destId="{53080AD2-00DD-4D3E-8280-DA1B4F3CA3D1}" srcOrd="5" destOrd="0" presId="urn:microsoft.com/office/officeart/2005/8/layout/default"/>
    <dgm:cxn modelId="{44657CB5-8941-454D-9789-4587DD30DAE0}" type="presParOf" srcId="{37447687-972A-46BF-856A-482A286B5185}" destId="{4ECA491A-BAB6-4DE9-AF42-7F82A4183AE4}" srcOrd="6" destOrd="0" presId="urn:microsoft.com/office/officeart/2005/8/layout/default"/>
    <dgm:cxn modelId="{40278F8B-CF1C-4FA6-A297-ADBC75BEB614}" type="presParOf" srcId="{37447687-972A-46BF-856A-482A286B5185}" destId="{F78BCFC8-3E4F-4708-979C-AE7B9426CF39}" srcOrd="7" destOrd="0" presId="urn:microsoft.com/office/officeart/2005/8/layout/default"/>
    <dgm:cxn modelId="{1B3E729B-6DBB-49D4-9D7D-5F54C1F9480F}" type="presParOf" srcId="{37447687-972A-46BF-856A-482A286B5185}" destId="{8AE51D56-A47F-4D08-AA7F-90D0FD7F2924}" srcOrd="8" destOrd="0" presId="urn:microsoft.com/office/officeart/2005/8/layout/default"/>
    <dgm:cxn modelId="{27570B15-0033-49D4-ACC1-5AD8ED1B5EC0}" type="presParOf" srcId="{37447687-972A-46BF-856A-482A286B5185}" destId="{B7616586-7D31-443B-8BDD-19181A98ACC1}" srcOrd="9" destOrd="0" presId="urn:microsoft.com/office/officeart/2005/8/layout/default"/>
    <dgm:cxn modelId="{4D256FC7-278C-45FE-891A-7BDF3144B634}" type="presParOf" srcId="{37447687-972A-46BF-856A-482A286B5185}" destId="{52A23ABB-22D6-4AC3-BDC4-6CFD1AF4D316}" srcOrd="10" destOrd="0" presId="urn:microsoft.com/office/officeart/2005/8/layout/default"/>
    <dgm:cxn modelId="{AFF9A225-3C16-4AC3-A598-B45D668FDA4B}" type="presParOf" srcId="{37447687-972A-46BF-856A-482A286B5185}" destId="{1C683EE3-873F-4059-ABD0-F3584919627D}" srcOrd="11" destOrd="0" presId="urn:microsoft.com/office/officeart/2005/8/layout/default"/>
    <dgm:cxn modelId="{7A625F0E-9AD9-4982-A810-B44C80664407}" type="presParOf" srcId="{37447687-972A-46BF-856A-482A286B5185}" destId="{142C3ECB-E177-41C6-B6D6-710D1ADC5C11}" srcOrd="1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126157-A635-4843-9D6B-23571EE38EE5}">
      <dsp:nvSpPr>
        <dsp:cNvPr id="0" name=""/>
        <dsp:cNvSpPr/>
      </dsp:nvSpPr>
      <dsp:spPr>
        <a:xfrm>
          <a:off x="1598834" y="-187396"/>
          <a:ext cx="4344820" cy="4344820"/>
        </a:xfrm>
        <a:prstGeom prst="circularArrow">
          <a:avLst>
            <a:gd name="adj1" fmla="val 5544"/>
            <a:gd name="adj2" fmla="val 330680"/>
            <a:gd name="adj3" fmla="val 14760503"/>
            <a:gd name="adj4" fmla="val 16811372"/>
            <a:gd name="adj5" fmla="val 5757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00D0D58-035C-4FA7-BAB6-4881DFB71380}">
      <dsp:nvSpPr>
        <dsp:cNvPr id="0" name=""/>
        <dsp:cNvSpPr/>
      </dsp:nvSpPr>
      <dsp:spPr>
        <a:xfrm>
          <a:off x="3340200" y="2415"/>
          <a:ext cx="1115303" cy="55765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i="0" kern="1200" dirty="0"/>
            <a:t>Create Linked Services</a:t>
          </a:r>
          <a:endParaRPr lang="en-US" sz="1000" kern="1200" dirty="0"/>
        </a:p>
      </dsp:txBody>
      <dsp:txXfrm>
        <a:off x="3367422" y="29637"/>
        <a:ext cx="1060859" cy="503207"/>
      </dsp:txXfrm>
    </dsp:sp>
    <dsp:sp modelId="{8F7F8B0D-64A7-4D61-A88B-A6AD7690B5D3}">
      <dsp:nvSpPr>
        <dsp:cNvPr id="0" name=""/>
        <dsp:cNvSpPr/>
      </dsp:nvSpPr>
      <dsp:spPr>
        <a:xfrm>
          <a:off x="4531158" y="435888"/>
          <a:ext cx="1115303" cy="55765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i="0" kern="1200" dirty="0"/>
            <a:t>Create Datasets</a:t>
          </a:r>
          <a:endParaRPr lang="en-US" sz="1000" kern="1200" dirty="0"/>
        </a:p>
      </dsp:txBody>
      <dsp:txXfrm>
        <a:off x="4558380" y="463110"/>
        <a:ext cx="1060859" cy="503207"/>
      </dsp:txXfrm>
    </dsp:sp>
    <dsp:sp modelId="{75047257-3B02-4B09-8C0A-9BD52258C2E0}">
      <dsp:nvSpPr>
        <dsp:cNvPr id="0" name=""/>
        <dsp:cNvSpPr/>
      </dsp:nvSpPr>
      <dsp:spPr>
        <a:xfrm>
          <a:off x="5164854" y="1533481"/>
          <a:ext cx="1115303" cy="55765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i="0" kern="1200" dirty="0"/>
            <a:t>Create Activities</a:t>
          </a:r>
          <a:endParaRPr lang="en-US" sz="1000" kern="1200" dirty="0"/>
        </a:p>
      </dsp:txBody>
      <dsp:txXfrm>
        <a:off x="5192076" y="1560703"/>
        <a:ext cx="1060859" cy="503207"/>
      </dsp:txXfrm>
    </dsp:sp>
    <dsp:sp modelId="{E22858A5-B6DB-4B7E-A2EC-9D5D18A5A511}">
      <dsp:nvSpPr>
        <dsp:cNvPr id="0" name=""/>
        <dsp:cNvSpPr/>
      </dsp:nvSpPr>
      <dsp:spPr>
        <a:xfrm>
          <a:off x="4944774" y="2781618"/>
          <a:ext cx="1115303" cy="55765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i="0" kern="1200" dirty="0"/>
            <a:t>Copy Activity</a:t>
          </a:r>
          <a:endParaRPr lang="en-US" sz="1000" kern="1200" dirty="0"/>
        </a:p>
      </dsp:txBody>
      <dsp:txXfrm>
        <a:off x="4971996" y="2808840"/>
        <a:ext cx="1060859" cy="503207"/>
      </dsp:txXfrm>
    </dsp:sp>
    <dsp:sp modelId="{DF98A4E7-B981-4C80-BB7F-FDC13CD1171B}">
      <dsp:nvSpPr>
        <dsp:cNvPr id="0" name=""/>
        <dsp:cNvSpPr/>
      </dsp:nvSpPr>
      <dsp:spPr>
        <a:xfrm>
          <a:off x="3973896" y="3596281"/>
          <a:ext cx="1115303" cy="55765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i="0" kern="1200" dirty="0"/>
            <a:t>Email Activity</a:t>
          </a:r>
          <a:endParaRPr lang="en-US" sz="1000" kern="1200" dirty="0"/>
        </a:p>
      </dsp:txBody>
      <dsp:txXfrm>
        <a:off x="4001118" y="3623503"/>
        <a:ext cx="1060859" cy="503207"/>
      </dsp:txXfrm>
    </dsp:sp>
    <dsp:sp modelId="{0694A7B1-FBA0-4BE7-BF2A-357239F3B437}">
      <dsp:nvSpPr>
        <dsp:cNvPr id="0" name=""/>
        <dsp:cNvSpPr/>
      </dsp:nvSpPr>
      <dsp:spPr>
        <a:xfrm>
          <a:off x="2706505" y="3596281"/>
          <a:ext cx="1115303" cy="55765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i="0" kern="1200" dirty="0"/>
            <a:t>Create Pipeline</a:t>
          </a:r>
          <a:endParaRPr lang="en-US" sz="1000" kern="1200" dirty="0"/>
        </a:p>
      </dsp:txBody>
      <dsp:txXfrm>
        <a:off x="2733727" y="3623503"/>
        <a:ext cx="1060859" cy="503207"/>
      </dsp:txXfrm>
    </dsp:sp>
    <dsp:sp modelId="{6C8EEC3F-8435-4F3C-8693-25FB129AC6C5}">
      <dsp:nvSpPr>
        <dsp:cNvPr id="0" name=""/>
        <dsp:cNvSpPr/>
      </dsp:nvSpPr>
      <dsp:spPr>
        <a:xfrm>
          <a:off x="1735627" y="2781618"/>
          <a:ext cx="1115303" cy="55765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i="0" kern="1200" dirty="0"/>
            <a:t>Add Dependency</a:t>
          </a:r>
          <a:endParaRPr lang="en-US" sz="1000" kern="1200" dirty="0"/>
        </a:p>
      </dsp:txBody>
      <dsp:txXfrm>
        <a:off x="1762849" y="2808840"/>
        <a:ext cx="1060859" cy="503207"/>
      </dsp:txXfrm>
    </dsp:sp>
    <dsp:sp modelId="{8DF44086-CD4A-4A58-9D04-A03DA978F8A8}">
      <dsp:nvSpPr>
        <dsp:cNvPr id="0" name=""/>
        <dsp:cNvSpPr/>
      </dsp:nvSpPr>
      <dsp:spPr>
        <a:xfrm>
          <a:off x="1515547" y="1533481"/>
          <a:ext cx="1115303" cy="55765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i="0" kern="1200" dirty="0"/>
            <a:t>Monitoring and Error Handling</a:t>
          </a:r>
          <a:endParaRPr lang="en-US" sz="1000" kern="1200" dirty="0"/>
        </a:p>
      </dsp:txBody>
      <dsp:txXfrm>
        <a:off x="1542769" y="1560703"/>
        <a:ext cx="1060859" cy="503207"/>
      </dsp:txXfrm>
    </dsp:sp>
    <dsp:sp modelId="{6B151F3A-35F8-4CF5-941B-E2FA50648D60}">
      <dsp:nvSpPr>
        <dsp:cNvPr id="0" name=""/>
        <dsp:cNvSpPr/>
      </dsp:nvSpPr>
      <dsp:spPr>
        <a:xfrm>
          <a:off x="2149242" y="435888"/>
          <a:ext cx="1115303" cy="55765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i="0" kern="1200" dirty="0"/>
            <a:t>Test Pipeline</a:t>
          </a:r>
          <a:endParaRPr lang="en-US" sz="1000" kern="1200" dirty="0"/>
        </a:p>
      </dsp:txBody>
      <dsp:txXfrm>
        <a:off x="2176464" y="463110"/>
        <a:ext cx="1060859" cy="50320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89369E-2716-4E8D-BF81-6744BBA90669}">
      <dsp:nvSpPr>
        <dsp:cNvPr id="0" name=""/>
        <dsp:cNvSpPr/>
      </dsp:nvSpPr>
      <dsp:spPr>
        <a:xfrm>
          <a:off x="3231" y="172777"/>
          <a:ext cx="2563601" cy="153816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i="0" kern="1200" baseline="0" dirty="0"/>
            <a:t>Setup Databricks Workspace</a:t>
          </a:r>
          <a:endParaRPr lang="en-US" sz="2500" kern="1200" dirty="0"/>
        </a:p>
      </dsp:txBody>
      <dsp:txXfrm>
        <a:off x="3231" y="172777"/>
        <a:ext cx="2563601" cy="1538160"/>
      </dsp:txXfrm>
    </dsp:sp>
    <dsp:sp modelId="{387CC528-42EB-42B9-B3FF-8FF64F33ABDA}">
      <dsp:nvSpPr>
        <dsp:cNvPr id="0" name=""/>
        <dsp:cNvSpPr/>
      </dsp:nvSpPr>
      <dsp:spPr>
        <a:xfrm>
          <a:off x="2823193" y="172777"/>
          <a:ext cx="2563601" cy="1538160"/>
        </a:xfrm>
        <a:prstGeom prst="rect">
          <a:avLst/>
        </a:prstGeom>
        <a:solidFill>
          <a:schemeClr val="accent2">
            <a:hueOff val="-101951"/>
            <a:satOff val="5423"/>
            <a:lumOff val="1568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i="0" kern="1200" baseline="0"/>
            <a:t>Create a Notebook</a:t>
          </a:r>
          <a:endParaRPr lang="en-US" sz="2500" kern="1200"/>
        </a:p>
      </dsp:txBody>
      <dsp:txXfrm>
        <a:off x="2823193" y="172777"/>
        <a:ext cx="2563601" cy="1538160"/>
      </dsp:txXfrm>
    </dsp:sp>
    <dsp:sp modelId="{0BB9CDC0-CC77-4C3A-B480-150B3DFE3B4C}">
      <dsp:nvSpPr>
        <dsp:cNvPr id="0" name=""/>
        <dsp:cNvSpPr/>
      </dsp:nvSpPr>
      <dsp:spPr>
        <a:xfrm>
          <a:off x="5643155" y="172777"/>
          <a:ext cx="2563601" cy="1538160"/>
        </a:xfrm>
        <a:prstGeom prst="rect">
          <a:avLst/>
        </a:prstGeom>
        <a:solidFill>
          <a:schemeClr val="accent2">
            <a:hueOff val="-203903"/>
            <a:satOff val="10845"/>
            <a:lumOff val="3137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i="0" kern="1200" baseline="0" dirty="0"/>
            <a:t>Load Data</a:t>
          </a:r>
          <a:endParaRPr lang="en-US" sz="2500" kern="1200" dirty="0"/>
        </a:p>
      </dsp:txBody>
      <dsp:txXfrm>
        <a:off x="5643155" y="172777"/>
        <a:ext cx="2563601" cy="1538160"/>
      </dsp:txXfrm>
    </dsp:sp>
    <dsp:sp modelId="{4ECA491A-BAB6-4DE9-AF42-7F82A4183AE4}">
      <dsp:nvSpPr>
        <dsp:cNvPr id="0" name=""/>
        <dsp:cNvSpPr/>
      </dsp:nvSpPr>
      <dsp:spPr>
        <a:xfrm>
          <a:off x="8463116" y="172777"/>
          <a:ext cx="2563601" cy="1538160"/>
        </a:xfrm>
        <a:prstGeom prst="rect">
          <a:avLst/>
        </a:prstGeom>
        <a:solidFill>
          <a:schemeClr val="accent2">
            <a:hueOff val="-305854"/>
            <a:satOff val="16268"/>
            <a:lumOff val="4705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i="0" kern="1200" baseline="0"/>
            <a:t>Data Manipulation and Cleaning</a:t>
          </a:r>
          <a:endParaRPr lang="en-US" sz="2500" kern="1200"/>
        </a:p>
      </dsp:txBody>
      <dsp:txXfrm>
        <a:off x="8463116" y="172777"/>
        <a:ext cx="2563601" cy="1538160"/>
      </dsp:txXfrm>
    </dsp:sp>
    <dsp:sp modelId="{8AE51D56-A47F-4D08-AA7F-90D0FD7F2924}">
      <dsp:nvSpPr>
        <dsp:cNvPr id="0" name=""/>
        <dsp:cNvSpPr/>
      </dsp:nvSpPr>
      <dsp:spPr>
        <a:xfrm>
          <a:off x="1413212" y="1967299"/>
          <a:ext cx="2563601" cy="1538160"/>
        </a:xfrm>
        <a:prstGeom prst="rect">
          <a:avLst/>
        </a:prstGeom>
        <a:solidFill>
          <a:schemeClr val="accent2">
            <a:hueOff val="-407806"/>
            <a:satOff val="21690"/>
            <a:lumOff val="6274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i="0" kern="1200" baseline="0"/>
            <a:t>Data Analysis and Transformation</a:t>
          </a:r>
          <a:endParaRPr lang="en-US" sz="2500" kern="1200"/>
        </a:p>
      </dsp:txBody>
      <dsp:txXfrm>
        <a:off x="1413212" y="1967299"/>
        <a:ext cx="2563601" cy="1538160"/>
      </dsp:txXfrm>
    </dsp:sp>
    <dsp:sp modelId="{52A23ABB-22D6-4AC3-BDC4-6CFD1AF4D316}">
      <dsp:nvSpPr>
        <dsp:cNvPr id="0" name=""/>
        <dsp:cNvSpPr/>
      </dsp:nvSpPr>
      <dsp:spPr>
        <a:xfrm>
          <a:off x="4233174" y="1967299"/>
          <a:ext cx="2563601" cy="1538160"/>
        </a:xfrm>
        <a:prstGeom prst="rect">
          <a:avLst/>
        </a:prstGeom>
        <a:solidFill>
          <a:schemeClr val="accent2">
            <a:hueOff val="-509757"/>
            <a:satOff val="27113"/>
            <a:lumOff val="7842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i="0" kern="1200" baseline="0"/>
            <a:t>Create Output Table</a:t>
          </a:r>
          <a:endParaRPr lang="en-US" sz="2500" kern="1200"/>
        </a:p>
      </dsp:txBody>
      <dsp:txXfrm>
        <a:off x="4233174" y="1967299"/>
        <a:ext cx="2563601" cy="1538160"/>
      </dsp:txXfrm>
    </dsp:sp>
    <dsp:sp modelId="{142C3ECB-E177-41C6-B6D6-710D1ADC5C11}">
      <dsp:nvSpPr>
        <dsp:cNvPr id="0" name=""/>
        <dsp:cNvSpPr/>
      </dsp:nvSpPr>
      <dsp:spPr>
        <a:xfrm>
          <a:off x="7053135" y="1967299"/>
          <a:ext cx="2563601" cy="1538160"/>
        </a:xfrm>
        <a:prstGeom prst="rect">
          <a:avLst/>
        </a:prstGeom>
        <a:solidFill>
          <a:schemeClr val="accent2">
            <a:hueOff val="-611709"/>
            <a:satOff val="32535"/>
            <a:lumOff val="9411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i="0" kern="1200" baseline="0" dirty="0"/>
            <a:t>Write Data to Output Table</a:t>
          </a:r>
          <a:endParaRPr lang="en-US" sz="2500" kern="1200" dirty="0"/>
        </a:p>
      </dsp:txBody>
      <dsp:txXfrm>
        <a:off x="7053135" y="1967299"/>
        <a:ext cx="2563601" cy="15381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8AEEF4-9A12-4428-8ED2-1E4F201C5343}" type="datetimeFigureOut">
              <a:rPr lang="en-US" smtClean="0"/>
              <a:t>3/5/2025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C41460-E99C-4AC7-89FF-5669DCDAE3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9979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C41460-E99C-4AC7-89FF-5669DCDAE3E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7516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C41460-E99C-4AC7-89FF-5669DCDAE3E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0248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9482BDF8-E594-44E5-A11D-959DDA36D18F}" type="datetimeFigureOut">
              <a:rPr lang="en-US" smtClean="0"/>
              <a:t>3/5/2025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55A40AE8-E1AC-401E-BF72-F6EC3B5086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4243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2BDF8-E594-44E5-A11D-959DDA36D18F}" type="datetimeFigureOut">
              <a:rPr lang="en-US" smtClean="0"/>
              <a:t>3/5/2025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A40AE8-E1AC-401E-BF72-F6EC3B5086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2751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9482BDF8-E594-44E5-A11D-959DDA36D18F}" type="datetimeFigureOut">
              <a:rPr lang="en-US" smtClean="0"/>
              <a:t>3/5/2025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55A40AE8-E1AC-401E-BF72-F6EC3B5086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3165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2BDF8-E594-44E5-A11D-959DDA36D18F}" type="datetimeFigureOut">
              <a:rPr lang="en-US" smtClean="0"/>
              <a:t>3/5/2025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55A40AE8-E1AC-401E-BF72-F6EC3B5086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4848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9482BDF8-E594-44E5-A11D-959DDA36D18F}" type="datetimeFigureOut">
              <a:rPr lang="en-US" smtClean="0"/>
              <a:t>3/5/2025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55A40AE8-E1AC-401E-BF72-F6EC3B5086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3233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2BDF8-E594-44E5-A11D-959DDA36D18F}" type="datetimeFigureOut">
              <a:rPr lang="en-US" smtClean="0"/>
              <a:t>3/5/2025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A40AE8-E1AC-401E-BF72-F6EC3B5086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1366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2BDF8-E594-44E5-A11D-959DDA36D18F}" type="datetimeFigureOut">
              <a:rPr lang="en-US" smtClean="0"/>
              <a:t>3/5/2025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A40AE8-E1AC-401E-BF72-F6EC3B5086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7078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2BDF8-E594-44E5-A11D-959DDA36D18F}" type="datetimeFigureOut">
              <a:rPr lang="en-US" smtClean="0"/>
              <a:t>3/5/2025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A40AE8-E1AC-401E-BF72-F6EC3B5086C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28822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2BDF8-E594-44E5-A11D-959DDA36D18F}" type="datetimeFigureOut">
              <a:rPr lang="en-US" smtClean="0"/>
              <a:t>3/5/2025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A40AE8-E1AC-401E-BF72-F6EC3B5086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1733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9482BDF8-E594-44E5-A11D-959DDA36D18F}" type="datetimeFigureOut">
              <a:rPr lang="en-US" smtClean="0"/>
              <a:t>3/5/2025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55A40AE8-E1AC-401E-BF72-F6EC3B5086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6794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2BDF8-E594-44E5-A11D-959DDA36D18F}" type="datetimeFigureOut">
              <a:rPr lang="en-US" smtClean="0"/>
              <a:t>3/5/2025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A40AE8-E1AC-401E-BF72-F6EC3B5086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3137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9482BDF8-E594-44E5-A11D-959DDA36D18F}" type="datetimeFigureOut">
              <a:rPr lang="en-US" smtClean="0"/>
              <a:t>3/5/2025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55A40AE8-E1AC-401E-BF72-F6EC3B5086CD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2483587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fif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8D511D2-9CF1-40DE-BB88-A5A48A0E8A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red and pink background&#10;&#10;Description automatically generated">
            <a:extLst>
              <a:ext uri="{FF2B5EF4-FFF2-40B4-BE49-F238E27FC236}">
                <a16:creationId xmlns:a16="http://schemas.microsoft.com/office/drawing/2014/main" id="{B1AB4A50-B534-ACB2-638B-72CA4A925BD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Grayscale/>
                    </a14:imgEffect>
                  </a14:imgLayer>
                </a14:imgProps>
              </a:ext>
            </a:extLst>
          </a:blip>
          <a:srcRect t="4187" b="2063"/>
          <a:stretch/>
        </p:blipFill>
        <p:spPr>
          <a:xfrm>
            <a:off x="0" y="0"/>
            <a:ext cx="12191980" cy="685799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40ADCA80-A0B1-4379-94EC-0A1A73BE1E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8" y="457200"/>
            <a:ext cx="3703320" cy="5935132"/>
            <a:chOff x="438068" y="457200"/>
            <a:chExt cx="3703320" cy="5935132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EB4D79C-3A0E-4CB5-9A3D-BB816FD52C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618067"/>
              <a:ext cx="3702134" cy="5774265"/>
            </a:xfrm>
            <a:prstGeom prst="rect">
              <a:avLst/>
            </a:prstGeom>
            <a:solidFill>
              <a:schemeClr val="accent1">
                <a:alpha val="97000"/>
              </a:scheme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839C3D0-536E-4C48-A1C1-D9B718A843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2D5595A-0E6E-1434-2DCE-6123ABB623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4200" y="2142067"/>
            <a:ext cx="3412067" cy="297180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Data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Engineering &amp; Analytical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Solution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ECA12E-6ABD-4B1A-06AB-61144DB89B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4200" y="5145513"/>
            <a:ext cx="3412067" cy="73882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E0058"/>
                </a:solidFill>
              </a:rPr>
              <a:t>Ahmed monged</a:t>
            </a:r>
          </a:p>
        </p:txBody>
      </p:sp>
    </p:spTree>
    <p:extLst>
      <p:ext uri="{BB962C8B-B14F-4D97-AF65-F5344CB8AC3E}">
        <p14:creationId xmlns:p14="http://schemas.microsoft.com/office/powerpoint/2010/main" val="3276083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99E480-653F-E78A-0D6F-0B93328BFD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 MANIPULATION</a:t>
            </a:r>
            <a:br>
              <a:rPr lang="en-US" dirty="0"/>
            </a:br>
            <a:br>
              <a:rPr lang="en-US" dirty="0"/>
            </a:br>
            <a:r>
              <a:rPr lang="en-US" sz="2000" dirty="0">
                <a:solidFill>
                  <a:srgbClr val="FFC000"/>
                </a:solidFill>
              </a:rPr>
              <a:t>Csv wrong format</a:t>
            </a:r>
            <a:endParaRPr lang="en-US" dirty="0">
              <a:solidFill>
                <a:srgbClr val="FFC000"/>
              </a:solidFill>
            </a:endParaRPr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E6115E17-B196-D6F7-30BD-7A69FB3300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361" y="2181225"/>
            <a:ext cx="10937278" cy="3678238"/>
          </a:xfrm>
        </p:spPr>
      </p:pic>
    </p:spTree>
    <p:extLst>
      <p:ext uri="{BB962C8B-B14F-4D97-AF65-F5344CB8AC3E}">
        <p14:creationId xmlns:p14="http://schemas.microsoft.com/office/powerpoint/2010/main" val="19321225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 descr="A screenshot of a computer&#10;&#10;Description automatically generated">
            <a:extLst>
              <a:ext uri="{FF2B5EF4-FFF2-40B4-BE49-F238E27FC236}">
                <a16:creationId xmlns:a16="http://schemas.microsoft.com/office/drawing/2014/main" id="{975A64FC-1734-E7A0-D188-4A3FA0EEE7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59" t="6081" r="5377"/>
          <a:stretch/>
        </p:blipFill>
        <p:spPr>
          <a:xfrm>
            <a:off x="964942" y="1932039"/>
            <a:ext cx="10262115" cy="4483509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EF49665-650C-7497-8954-89DC75C18611}"/>
              </a:ext>
            </a:extLst>
          </p:cNvPr>
          <p:cNvSpPr txBox="1"/>
          <p:nvPr/>
        </p:nvSpPr>
        <p:spPr>
          <a:xfrm>
            <a:off x="587477" y="589935"/>
            <a:ext cx="1101704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solidFill>
                  <a:schemeClr val="bg1"/>
                </a:solidFill>
              </a:rPr>
              <a:t>DATA MANIPULATION</a:t>
            </a:r>
            <a:br>
              <a:rPr lang="en-US" sz="2500" dirty="0">
                <a:solidFill>
                  <a:schemeClr val="bg1"/>
                </a:solidFill>
              </a:rPr>
            </a:br>
            <a:br>
              <a:rPr lang="en-US" sz="2500" dirty="0">
                <a:solidFill>
                  <a:schemeClr val="bg1"/>
                </a:solidFill>
              </a:rPr>
            </a:br>
            <a:r>
              <a:rPr lang="en-US" dirty="0">
                <a:solidFill>
                  <a:srgbClr val="FFC000"/>
                </a:solidFill>
              </a:rPr>
              <a:t>CSV WRONG FORMAT</a:t>
            </a:r>
            <a:endParaRPr lang="en-US" sz="25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89729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3F8132-2A6C-F49A-D6C6-B177CD151D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DATA MANIPULATION</a:t>
            </a:r>
            <a:br>
              <a:rPr lang="en-US" sz="2800" dirty="0">
                <a:solidFill>
                  <a:schemeClr val="bg1"/>
                </a:solidFill>
              </a:rPr>
            </a:b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000" dirty="0" err="1">
                <a:solidFill>
                  <a:srgbClr val="FFC000"/>
                </a:solidFill>
              </a:rPr>
              <a:t>CsV</a:t>
            </a:r>
            <a:r>
              <a:rPr lang="en-US" sz="2000" dirty="0">
                <a:solidFill>
                  <a:srgbClr val="FFC000"/>
                </a:solidFill>
              </a:rPr>
              <a:t> WRONG FORMAT</a:t>
            </a:r>
            <a:endParaRPr lang="en-US" dirty="0"/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98084088-2DB2-18C7-37F4-6B452CA0AC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65" t="2227" r="4895" b="5882"/>
          <a:stretch/>
        </p:blipFill>
        <p:spPr>
          <a:xfrm>
            <a:off x="1041009" y="1856935"/>
            <a:ext cx="9819249" cy="4747846"/>
          </a:xfrm>
        </p:spPr>
      </p:pic>
    </p:spTree>
    <p:extLst>
      <p:ext uri="{BB962C8B-B14F-4D97-AF65-F5344CB8AC3E}">
        <p14:creationId xmlns:p14="http://schemas.microsoft.com/office/powerpoint/2010/main" val="20859282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1F40A1-C23F-FF9B-988A-847AD0D40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 MANIPULATION</a:t>
            </a:r>
            <a:br>
              <a:rPr lang="en-US" dirty="0"/>
            </a:br>
            <a:br>
              <a:rPr lang="en-US" dirty="0"/>
            </a:br>
            <a:r>
              <a:rPr lang="en-US" sz="2000" dirty="0">
                <a:solidFill>
                  <a:srgbClr val="FFC000"/>
                </a:solidFill>
              </a:rPr>
              <a:t>combined rows</a:t>
            </a:r>
            <a:endParaRPr lang="en-US" dirty="0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6F5CA27F-A057-F200-C784-98BEFC10E5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025" y="2285895"/>
            <a:ext cx="11029950" cy="3468898"/>
          </a:xfrm>
        </p:spPr>
      </p:pic>
    </p:spTree>
    <p:extLst>
      <p:ext uri="{BB962C8B-B14F-4D97-AF65-F5344CB8AC3E}">
        <p14:creationId xmlns:p14="http://schemas.microsoft.com/office/powerpoint/2010/main" val="22357380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969BA-902D-E9F3-E899-05DED4BA4B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 MANIPULATION</a:t>
            </a:r>
            <a:br>
              <a:rPr lang="en-US" dirty="0"/>
            </a:br>
            <a:br>
              <a:rPr lang="en-US" dirty="0"/>
            </a:br>
            <a:r>
              <a:rPr lang="en-US" sz="2000" dirty="0">
                <a:solidFill>
                  <a:srgbClr val="FFC000"/>
                </a:solidFill>
              </a:rPr>
              <a:t>combined rows</a:t>
            </a:r>
            <a:endParaRPr lang="en-US" dirty="0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70FF011C-33D0-C91A-5428-E25335C98E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02" r="6949"/>
          <a:stretch/>
        </p:blipFill>
        <p:spPr>
          <a:xfrm>
            <a:off x="175114" y="2078240"/>
            <a:ext cx="11841772" cy="3894858"/>
          </a:xfrm>
        </p:spPr>
      </p:pic>
    </p:spTree>
    <p:extLst>
      <p:ext uri="{BB962C8B-B14F-4D97-AF65-F5344CB8AC3E}">
        <p14:creationId xmlns:p14="http://schemas.microsoft.com/office/powerpoint/2010/main" val="7340974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AD6944F-F511-6BA3-25EE-31C7F9785B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1858541D-2420-42BA-AE82-6F4C2C9532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8305D22-9D29-496C-9D4A-9ED19F72DA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3" y="453643"/>
            <a:ext cx="11298934" cy="5936922"/>
            <a:chOff x="446533" y="453643"/>
            <a:chExt cx="11298934" cy="5936922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A27040C2-2DE8-458B-B7BC-1ED5AE84A7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3" y="4199467"/>
              <a:ext cx="11296733" cy="21910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99BD303-D1E8-4AF0-AB64-E765E7F09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13A7C3E-79D5-4261-ACEF-01D0DA633E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198D765-9CF7-454B-A89D-67139D11E2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A02409EA-2328-8D7D-DAAA-C806B66C44BA}"/>
              </a:ext>
            </a:extLst>
          </p:cNvPr>
          <p:cNvSpPr txBox="1"/>
          <p:nvPr/>
        </p:nvSpPr>
        <p:spPr>
          <a:xfrm>
            <a:off x="581191" y="4000698"/>
            <a:ext cx="10993549" cy="147501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en-US" sz="3600" cap="all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POWER BI</a:t>
            </a:r>
          </a:p>
        </p:txBody>
      </p:sp>
      <p:pic>
        <p:nvPicPr>
          <p:cNvPr id="4" name="Picture 3" descr="A yellow bar chart with black text&#10;&#10;Description automatically generated">
            <a:extLst>
              <a:ext uri="{FF2B5EF4-FFF2-40B4-BE49-F238E27FC236}">
                <a16:creationId xmlns:a16="http://schemas.microsoft.com/office/drawing/2014/main" id="{DABF7079-596D-2A58-F2A9-06F2FA6C6E3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36" r="-1" b="26204"/>
          <a:stretch/>
        </p:blipFill>
        <p:spPr>
          <a:xfrm>
            <a:off x="1688485" y="988167"/>
            <a:ext cx="8810010" cy="2775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0057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02A9927-5C76-72A9-CA94-D110BE7B02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8F404549-B4DC-481C-926C-DED3EF1C5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14406"/>
            <a:ext cx="12192000" cy="62435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E8FD5CD-351E-4B06-8B78-BD5102D009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2377" y="614407"/>
            <a:ext cx="3707477" cy="561177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DB3E1E-0599-CA86-74E5-1F2853327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255" y="702156"/>
            <a:ext cx="3409783" cy="1013800"/>
          </a:xfrm>
        </p:spPr>
        <p:txBody>
          <a:bodyPr>
            <a:normAutofit/>
          </a:bodyPr>
          <a:lstStyle/>
          <a:p>
            <a:r>
              <a:rPr lang="en-US" dirty="0"/>
              <a:t>About POWER BI 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2DABA27-0FB6-D6F9-758D-51EC44231F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1256" y="1803705"/>
            <a:ext cx="3409782" cy="4036582"/>
          </a:xfrm>
        </p:spPr>
        <p:txBody>
          <a:bodyPr>
            <a:normAutofit/>
          </a:bodyPr>
          <a:lstStyle/>
          <a:p>
            <a:r>
              <a:rPr lang="en-US" b="0" i="0" dirty="0">
                <a:solidFill>
                  <a:schemeClr val="bg1"/>
                </a:solidFill>
                <a:effectLst/>
                <a:latin typeface="Söhne"/>
              </a:rPr>
              <a:t>Power BI is a powerful business analytics tool that allows users to visualize and analyze data from various sources.</a:t>
            </a:r>
          </a:p>
          <a:p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Power BI empowers organizations to make data-driven decisions and gain valuable insights into their business operations.</a:t>
            </a:r>
            <a:r>
              <a:rPr lang="en-US" b="0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3" descr="A yellow background with black and black logo&#10;&#10;Description automatically generated">
            <a:extLst>
              <a:ext uri="{FF2B5EF4-FFF2-40B4-BE49-F238E27FC236}">
                <a16:creationId xmlns:a16="http://schemas.microsoft.com/office/drawing/2014/main" id="{BF94DE39-1B54-94F6-F995-B19FD7F7FC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8056" y="1514108"/>
            <a:ext cx="5106376" cy="3829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6965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202E9D7B-AC8A-4860-BD41-E04FC6559E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697B8C9C-91DF-4F8D-94A0-2C0C660301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8175"/>
            <a:ext cx="12191999" cy="62198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blue and white logo&#10;&#10;Description automatically generated with medium confidence">
            <a:extLst>
              <a:ext uri="{FF2B5EF4-FFF2-40B4-BE49-F238E27FC236}">
                <a16:creationId xmlns:a16="http://schemas.microsoft.com/office/drawing/2014/main" id="{018A90B9-6C81-B817-691F-35720E1F7FB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12" r="-1" b="4731"/>
          <a:stretch/>
        </p:blipFill>
        <p:spPr>
          <a:xfrm>
            <a:off x="613002" y="1216852"/>
            <a:ext cx="4842919" cy="4424296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54D43BDD-ED29-4BE9-AEA1-6D0AE5A061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36079" y="723899"/>
            <a:ext cx="5009388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AB7939-7717-AC40-2BFF-DFB91B500E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61934" y="1419225"/>
            <a:ext cx="4115917" cy="208586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DATA MODELING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D87A5CD2-E3CD-4870-957C-173AD2C873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00BF2A26-F7CA-4E8B-BC24-1AF436CD5E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5B21A4B9-14CF-4CA1-9ECF-0DE52B2910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C6DADA72-F9FE-48F9-9DAD-B379AE2BC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80031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15AB7-E90B-8659-8EF6-0B5ADD46A1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INTRODUCTION ABOUT POWER BI </a:t>
            </a:r>
            <a:endParaRPr lang="en-US" dirty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DFEB2A31-F38E-65BE-2432-E549780E9A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177" y="1900340"/>
            <a:ext cx="10183646" cy="4829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2607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D7EB851-B8BB-9795-CBBE-4772EE7827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115DB35-53D7-4EDC-A965-A434929617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8175"/>
            <a:ext cx="12191999" cy="62198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yellow background with black text&#10;&#10;Description automatically generated">
            <a:extLst>
              <a:ext uri="{FF2B5EF4-FFF2-40B4-BE49-F238E27FC236}">
                <a16:creationId xmlns:a16="http://schemas.microsoft.com/office/drawing/2014/main" id="{B71FE6EC-677D-33DE-8ED0-3FBE533855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740" y="1724632"/>
            <a:ext cx="7186667" cy="366519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B610F9C-62FE-46FC-8607-C35030B632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BF14F8-A6D8-E0FD-0EE1-BFE457E53F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53019" y="1662218"/>
            <a:ext cx="3081576" cy="2085869"/>
          </a:xfrm>
        </p:spPr>
        <p:txBody>
          <a:bodyPr>
            <a:normAutofit/>
          </a:bodyPr>
          <a:lstStyle/>
          <a:p>
            <a:pPr algn="ctr"/>
            <a:r>
              <a:rPr lang="en-US" sz="4400" b="1" dirty="0" err="1">
                <a:solidFill>
                  <a:srgbClr val="FFFFFF"/>
                </a:solidFill>
              </a:rPr>
              <a:t>dax</a:t>
            </a:r>
            <a:endParaRPr lang="en-US" sz="4400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774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A6A14E-E72E-3220-E605-04A980BE8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pic>
        <p:nvPicPr>
          <p:cNvPr id="12" name="Picture 11" descr="A black background with white dots&#10;&#10;Description automatically generated">
            <a:extLst>
              <a:ext uri="{FF2B5EF4-FFF2-40B4-BE49-F238E27FC236}">
                <a16:creationId xmlns:a16="http://schemas.microsoft.com/office/drawing/2014/main" id="{EBC8CC22-5ABE-03B9-926B-3623F3D53A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1844" y="2748545"/>
            <a:ext cx="3846323" cy="2037140"/>
          </a:xfrm>
          <a:prstGeom prst="rect">
            <a:avLst/>
          </a:prstGeom>
        </p:spPr>
      </p:pic>
      <p:pic>
        <p:nvPicPr>
          <p:cNvPr id="14" name="Picture 13" descr="A blue text on a black background&#10;&#10;Description automatically generated">
            <a:extLst>
              <a:ext uri="{FF2B5EF4-FFF2-40B4-BE49-F238E27FC236}">
                <a16:creationId xmlns:a16="http://schemas.microsoft.com/office/drawing/2014/main" id="{1A9349F6-A4BD-1935-B3F4-B9D399179F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0516" y="2051226"/>
            <a:ext cx="3483425" cy="1013785"/>
          </a:xfrm>
          <a:prstGeom prst="rect">
            <a:avLst/>
          </a:prstGeom>
        </p:spPr>
      </p:pic>
      <p:pic>
        <p:nvPicPr>
          <p:cNvPr id="16" name="Picture 15" descr="A yellow rectangular sign with black text&#10;&#10;Description automatically generated">
            <a:extLst>
              <a:ext uri="{FF2B5EF4-FFF2-40B4-BE49-F238E27FC236}">
                <a16:creationId xmlns:a16="http://schemas.microsoft.com/office/drawing/2014/main" id="{EFFB2F77-511D-32CE-3138-C576EDB1F9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0316" y="4284802"/>
            <a:ext cx="3283625" cy="1824236"/>
          </a:xfrm>
          <a:prstGeom prst="rect">
            <a:avLst/>
          </a:prstGeom>
        </p:spPr>
      </p:pic>
      <p:pic>
        <p:nvPicPr>
          <p:cNvPr id="24" name="Picture 23" descr="A person looking at a magnifying glass on a computer&#10;&#10;Description automatically generated">
            <a:extLst>
              <a:ext uri="{FF2B5EF4-FFF2-40B4-BE49-F238E27FC236}">
                <a16:creationId xmlns:a16="http://schemas.microsoft.com/office/drawing/2014/main" id="{400F51D7-169C-6273-BA71-CAB71C5C00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4543" y="2902910"/>
            <a:ext cx="2850631" cy="1579570"/>
          </a:xfrm>
          <a:prstGeom prst="rect">
            <a:avLst/>
          </a:prstGeom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69DF31A-A2BF-FE86-0B3E-6281BCB4F5AA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5243941" y="2543040"/>
            <a:ext cx="2917780" cy="150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EC73425-819D-7FBD-EBD1-E5E77373D1BD}"/>
              </a:ext>
            </a:extLst>
          </p:cNvPr>
          <p:cNvCxnSpPr>
            <a:cxnSpLocks/>
            <a:stCxn id="12" idx="3"/>
          </p:cNvCxnSpPr>
          <p:nvPr/>
        </p:nvCxnSpPr>
        <p:spPr>
          <a:xfrm flipV="1">
            <a:off x="5518167" y="3760005"/>
            <a:ext cx="2643553" cy="71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896928C-1222-C951-7C0D-2B26CAA1ADB1}"/>
              </a:ext>
            </a:extLst>
          </p:cNvPr>
          <p:cNvCxnSpPr>
            <a:cxnSpLocks/>
          </p:cNvCxnSpPr>
          <p:nvPr/>
        </p:nvCxnSpPr>
        <p:spPr>
          <a:xfrm>
            <a:off x="5367130" y="5196920"/>
            <a:ext cx="279459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C4B0E420-4905-E6B2-CF6B-5037F0B13A45}"/>
              </a:ext>
            </a:extLst>
          </p:cNvPr>
          <p:cNvCxnSpPr/>
          <p:nvPr/>
        </p:nvCxnSpPr>
        <p:spPr>
          <a:xfrm flipV="1">
            <a:off x="8161721" y="3681202"/>
            <a:ext cx="0" cy="15157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3219DCD2-D7AB-D2AF-936E-F9AFDC03C9B6}"/>
              </a:ext>
            </a:extLst>
          </p:cNvPr>
          <p:cNvCxnSpPr>
            <a:cxnSpLocks/>
          </p:cNvCxnSpPr>
          <p:nvPr/>
        </p:nvCxnSpPr>
        <p:spPr>
          <a:xfrm flipV="1">
            <a:off x="8161721" y="2558119"/>
            <a:ext cx="0" cy="12647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3BCB285-3EE9-DF28-CA66-719523CC365F}"/>
              </a:ext>
            </a:extLst>
          </p:cNvPr>
          <p:cNvCxnSpPr>
            <a:cxnSpLocks/>
          </p:cNvCxnSpPr>
          <p:nvPr/>
        </p:nvCxnSpPr>
        <p:spPr>
          <a:xfrm>
            <a:off x="8206587" y="3761168"/>
            <a:ext cx="653089" cy="166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34053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0C64B4-C0ED-A8F9-2C8C-F67D6D888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Dax</a:t>
            </a:r>
            <a:br>
              <a:rPr lang="en-US" dirty="0"/>
            </a:br>
            <a:br>
              <a:rPr lang="en-US" dirty="0"/>
            </a:br>
            <a:r>
              <a:rPr lang="en-US" sz="2200" dirty="0">
                <a:solidFill>
                  <a:srgbClr val="FFC000"/>
                </a:solidFill>
              </a:rPr>
              <a:t>measures &amp; calculations</a:t>
            </a:r>
            <a:endParaRPr lang="en-US" dirty="0">
              <a:solidFill>
                <a:srgbClr val="FFC000"/>
              </a:solidFill>
            </a:endParaRPr>
          </a:p>
        </p:txBody>
      </p:sp>
      <p:pic>
        <p:nvPicPr>
          <p:cNvPr id="5" name="Content Placeholder 4" descr="A computer screen shot of a computer code&#10;&#10;Description automatically generated">
            <a:extLst>
              <a:ext uri="{FF2B5EF4-FFF2-40B4-BE49-F238E27FC236}">
                <a16:creationId xmlns:a16="http://schemas.microsoft.com/office/drawing/2014/main" id="{BA4DF49B-7812-5F6F-CC9A-AA3D643001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41"/>
          <a:stretch/>
        </p:blipFill>
        <p:spPr>
          <a:xfrm>
            <a:off x="1237820" y="1969477"/>
            <a:ext cx="9716359" cy="4691865"/>
          </a:xfrm>
        </p:spPr>
      </p:pic>
    </p:spTree>
    <p:extLst>
      <p:ext uri="{BB962C8B-B14F-4D97-AF65-F5344CB8AC3E}">
        <p14:creationId xmlns:p14="http://schemas.microsoft.com/office/powerpoint/2010/main" val="11677434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067E67A-D786-80A8-5967-10ACDBE8F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02E9D7B-AC8A-4860-BD41-E04FC6559E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697B8C9C-91DF-4F8D-94A0-2C0C660301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8175"/>
            <a:ext cx="12191999" cy="62198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4D43BDD-ED29-4BE9-AEA1-6D0AE5A061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36079" y="723899"/>
            <a:ext cx="5009388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32D108-BC3D-30D9-10BA-2FFE467D15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90069" y="1662218"/>
            <a:ext cx="4115917" cy="2085869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rgbClr val="FFFFFF"/>
                </a:solidFill>
              </a:rPr>
              <a:t>dashboard</a:t>
            </a:r>
            <a:endParaRPr lang="en-US" dirty="0">
              <a:solidFill>
                <a:srgbClr val="FFFFFF"/>
              </a:solidFill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87A5CD2-E3CD-4870-957C-173AD2C873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00BF2A26-F7CA-4E8B-BC24-1AF436CD5E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B21A4B9-14CF-4CA1-9ECF-0DE52B2910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C6DADA72-F9FE-48F9-9DAD-B379AE2BC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pic>
        <p:nvPicPr>
          <p:cNvPr id="5" name="Picture 4" descr="A blue and white graphic design&#10;&#10;Description automatically generated">
            <a:extLst>
              <a:ext uri="{FF2B5EF4-FFF2-40B4-BE49-F238E27FC236}">
                <a16:creationId xmlns:a16="http://schemas.microsoft.com/office/drawing/2014/main" id="{5E835636-8C15-CCC3-18BD-8FA5ACA769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014" y="1662218"/>
            <a:ext cx="5158687" cy="3869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27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79DCDFF-56D4-6FBA-3A18-08B284162D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3534"/>
            <a:ext cx="12192000" cy="5824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4494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3A532C-7B94-3DDE-8D47-662A35E684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197AB35-8366-7D3D-F11E-19EF60DA5E24}"/>
              </a:ext>
            </a:extLst>
          </p:cNvPr>
          <p:cNvSpPr txBox="1"/>
          <p:nvPr/>
        </p:nvSpPr>
        <p:spPr>
          <a:xfrm>
            <a:off x="2829016" y="3944778"/>
            <a:ext cx="65339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chemeClr val="bg1">
                    <a:lumMod val="95000"/>
                  </a:schemeClr>
                </a:solidFill>
              </a:rPr>
              <a:t>AZURE DATA FACTORY </a:t>
            </a:r>
          </a:p>
        </p:txBody>
      </p:sp>
      <p:pic>
        <p:nvPicPr>
          <p:cNvPr id="3" name="Picture 2" descr="A blue factory with a green center&#10;&#10;Description automatically generated">
            <a:extLst>
              <a:ext uri="{FF2B5EF4-FFF2-40B4-BE49-F238E27FC236}">
                <a16:creationId xmlns:a16="http://schemas.microsoft.com/office/drawing/2014/main" id="{F9C4C19E-E8BA-C6B0-6AFF-618F193CB99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63" b="8604"/>
          <a:stretch/>
        </p:blipFill>
        <p:spPr>
          <a:xfrm>
            <a:off x="3229168" y="745794"/>
            <a:ext cx="5733664" cy="2208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0733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F404549-B4DC-481C-926C-DED3EF1C5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14406"/>
            <a:ext cx="12192000" cy="62435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E8FD5CD-351E-4B06-8B78-BD5102D009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2377" y="614407"/>
            <a:ext cx="3707477" cy="561177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F396C5-698B-CE0D-235B-50CF76D911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255" y="702156"/>
            <a:ext cx="3409783" cy="1013800"/>
          </a:xfrm>
        </p:spPr>
        <p:txBody>
          <a:bodyPr>
            <a:normAutofit/>
          </a:bodyPr>
          <a:lstStyle/>
          <a:p>
            <a:r>
              <a:rPr lang="en-US" dirty="0"/>
              <a:t>About azure data factory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7EB165-D3FB-577B-F46E-A4CC1F776E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1255" y="1964168"/>
            <a:ext cx="3409782" cy="4036582"/>
          </a:xfrm>
        </p:spPr>
        <p:txBody>
          <a:bodyPr>
            <a:normAutofit/>
          </a:bodyPr>
          <a:lstStyle/>
          <a:p>
            <a:r>
              <a:rPr lang="en-US" b="0" i="0">
                <a:solidFill>
                  <a:schemeClr val="bg1"/>
                </a:solidFill>
                <a:effectLst/>
                <a:latin typeface="Söhne"/>
              </a:rPr>
              <a:t>Azure Data Factory (ADF) is a cloud-based data integration service provided by Microsoft Azure. It allows you to create, schedule, and manage data pipelines for moving and transforming data from various sources to different destinations.</a:t>
            </a:r>
            <a:endParaRPr lang="en-US">
              <a:solidFill>
                <a:schemeClr val="bg1"/>
              </a:solidFill>
            </a:endParaRPr>
          </a:p>
        </p:txBody>
      </p:sp>
      <p:pic>
        <p:nvPicPr>
          <p:cNvPr id="5" name="Picture 4" descr="A group of people in a room&#10;&#10;Description automatically generated">
            <a:extLst>
              <a:ext uri="{FF2B5EF4-FFF2-40B4-BE49-F238E27FC236}">
                <a16:creationId xmlns:a16="http://schemas.microsoft.com/office/drawing/2014/main" id="{411A4CCB-6097-7373-025D-9CB2D8CD7C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866" y="1111641"/>
            <a:ext cx="6207130" cy="4655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6606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9F70F3-5D3E-2ADF-2D4C-3D3FBED42D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 taken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B24C2DF-965E-7244-23D8-5E812242643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14337956"/>
              </p:ext>
            </p:extLst>
          </p:nvPr>
        </p:nvGraphicFramePr>
        <p:xfrm>
          <a:off x="4396295" y="2178992"/>
          <a:ext cx="7795705" cy="41563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1FE87DB-BEB9-28CD-DEFB-4910C564E6C3}"/>
              </a:ext>
            </a:extLst>
          </p:cNvPr>
          <p:cNvSpPr txBox="1"/>
          <p:nvPr/>
        </p:nvSpPr>
        <p:spPr>
          <a:xfrm>
            <a:off x="581192" y="2178992"/>
            <a:ext cx="489114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2400" b="1" i="0" dirty="0">
                <a:latin typeface="Söhne"/>
              </a:rPr>
              <a:t>Create Linked Services</a:t>
            </a:r>
            <a:endParaRPr lang="en-US" sz="2400" dirty="0">
              <a:latin typeface="Söhne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2400" b="1" i="0" dirty="0">
                <a:latin typeface="Söhne"/>
              </a:rPr>
              <a:t>Create Datasets</a:t>
            </a:r>
            <a:endParaRPr lang="en-US" sz="2400" dirty="0">
              <a:latin typeface="Söhne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2400" b="1" i="0" dirty="0">
                <a:latin typeface="Söhne"/>
              </a:rPr>
              <a:t>Create Activities</a:t>
            </a:r>
            <a:endParaRPr lang="en-US" sz="2400" dirty="0">
              <a:latin typeface="Söhne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2400" b="1" i="0" dirty="0">
                <a:latin typeface="Söhne"/>
              </a:rPr>
              <a:t>Copy Activity</a:t>
            </a:r>
            <a:endParaRPr lang="en-US" sz="2400" dirty="0">
              <a:latin typeface="Söhne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2400" b="1" i="0" dirty="0">
                <a:latin typeface="Söhne"/>
              </a:rPr>
              <a:t>Email Activity</a:t>
            </a:r>
            <a:endParaRPr lang="en-US" sz="2400" dirty="0">
              <a:latin typeface="Söhne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2400" b="1" i="0" dirty="0">
                <a:latin typeface="Söhne"/>
              </a:rPr>
              <a:t>Create Pipeline</a:t>
            </a:r>
            <a:endParaRPr lang="en-US" sz="2400" dirty="0">
              <a:latin typeface="Söhne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2400" b="1" i="0" dirty="0">
                <a:latin typeface="Söhne"/>
              </a:rPr>
              <a:t>Add Dependency</a:t>
            </a:r>
            <a:endParaRPr lang="en-US" sz="2400" dirty="0">
              <a:latin typeface="Söhne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2400" b="1" i="0" dirty="0">
                <a:latin typeface="Söhne"/>
              </a:rPr>
              <a:t>Monitoring and Error Handling</a:t>
            </a:r>
            <a:endParaRPr lang="en-US" sz="2400" dirty="0">
              <a:latin typeface="Söhne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2400" b="1" i="0" dirty="0">
                <a:latin typeface="Söhne"/>
              </a:rPr>
              <a:t>Test Pipeline</a:t>
            </a:r>
            <a:endParaRPr lang="en-US" sz="2400" dirty="0">
              <a:latin typeface="Söhne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00190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B18CC-FF90-5C07-7D1E-9BF9D9339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Pipeline creation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68D2616E-6861-9A05-4A65-C245213609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1"/>
          <a:stretch/>
        </p:blipFill>
        <p:spPr>
          <a:xfrm>
            <a:off x="1036706" y="1862720"/>
            <a:ext cx="10118587" cy="4995280"/>
          </a:xfrm>
        </p:spPr>
      </p:pic>
    </p:spTree>
    <p:extLst>
      <p:ext uri="{BB962C8B-B14F-4D97-AF65-F5344CB8AC3E}">
        <p14:creationId xmlns:p14="http://schemas.microsoft.com/office/powerpoint/2010/main" val="29574519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C063C96-DF2E-1578-D8A2-65DC9B9D7F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1858541D-2420-42BA-AE82-6F4C2C9532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8305D22-9D29-496C-9D4A-9ED19F72DA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3" y="453643"/>
            <a:ext cx="11298934" cy="5936922"/>
            <a:chOff x="446533" y="453643"/>
            <a:chExt cx="11298934" cy="5936922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A27040C2-2DE8-458B-B7BC-1ED5AE84A7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3" y="4199467"/>
              <a:ext cx="11296733" cy="21910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99BD303-D1E8-4AF0-AB64-E765E7F09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13A7C3E-79D5-4261-ACEF-01D0DA633E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198D765-9CF7-454B-A89D-67139D11E2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609A182B-FA48-B557-A980-91A8BCACE825}"/>
              </a:ext>
            </a:extLst>
          </p:cNvPr>
          <p:cNvSpPr txBox="1"/>
          <p:nvPr/>
        </p:nvSpPr>
        <p:spPr>
          <a:xfrm>
            <a:off x="581191" y="4000698"/>
            <a:ext cx="10993549" cy="147501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en-US" sz="3600" cap="all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AZURE </a:t>
            </a:r>
            <a:r>
              <a:rPr lang="en-US" sz="3600" cap="all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DATAbricks</a:t>
            </a:r>
            <a:endParaRPr lang="en-US" sz="3600" cap="all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Picture 2" descr="A logo with blue text&#10;&#10;Description automatically generated">
            <a:extLst>
              <a:ext uri="{FF2B5EF4-FFF2-40B4-BE49-F238E27FC236}">
                <a16:creationId xmlns:a16="http://schemas.microsoft.com/office/drawing/2014/main" id="{275BD271-5F0C-772F-C9C3-2D189E79252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11" r="-1" b="11183"/>
          <a:stretch/>
        </p:blipFill>
        <p:spPr>
          <a:xfrm>
            <a:off x="2359503" y="1179120"/>
            <a:ext cx="7472993" cy="2354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7692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F404549-B4DC-481C-926C-DED3EF1C5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14406"/>
            <a:ext cx="12192000" cy="62435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E8FD5CD-351E-4B06-8B78-BD5102D009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2377" y="614407"/>
            <a:ext cx="3707477" cy="561177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DFAE14-53B2-9584-9D12-307713D2D4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255" y="702156"/>
            <a:ext cx="3409783" cy="1013800"/>
          </a:xfrm>
        </p:spPr>
        <p:txBody>
          <a:bodyPr>
            <a:normAutofit/>
          </a:bodyPr>
          <a:lstStyle/>
          <a:p>
            <a:r>
              <a:rPr lang="en-US" dirty="0"/>
              <a:t>About azure </a:t>
            </a:r>
            <a:r>
              <a:rPr lang="en-US" dirty="0" err="1"/>
              <a:t>databricks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8D542AB-CBBE-4A65-F901-F1A3988FE1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1255" y="1964168"/>
            <a:ext cx="3409782" cy="4036582"/>
          </a:xfrm>
        </p:spPr>
        <p:txBody>
          <a:bodyPr>
            <a:normAutofit/>
          </a:bodyPr>
          <a:lstStyle/>
          <a:p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Azure Databricks is a cloud-based unified analytics platform provided by Microsoft Azure, built in collaboration with Databricks.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Content Placeholder 4" descr="A red pyramid with black stripes&#10;&#10;Description automatically generated with medium confidence">
            <a:extLst>
              <a:ext uri="{FF2B5EF4-FFF2-40B4-BE49-F238E27FC236}">
                <a16:creationId xmlns:a16="http://schemas.microsoft.com/office/drawing/2014/main" id="{47DD9160-65C9-5C08-F16D-737395CD1E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8187" y="1111641"/>
            <a:ext cx="4536488" cy="4655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5949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AB5C1-F84E-D733-ED32-55EF3CA996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EFF"/>
                </a:solidFill>
              </a:rPr>
              <a:t>steps</a:t>
            </a:r>
          </a:p>
        </p:txBody>
      </p:sp>
      <p:graphicFrame>
        <p:nvGraphicFramePr>
          <p:cNvPr id="17" name="Rectangle 3">
            <a:extLst>
              <a:ext uri="{FF2B5EF4-FFF2-40B4-BE49-F238E27FC236}">
                <a16:creationId xmlns:a16="http://schemas.microsoft.com/office/drawing/2014/main" id="{2ADFBBA2-182C-0BCE-66CF-4B14B35C2BA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18606685"/>
              </p:ext>
            </p:extLst>
          </p:nvPr>
        </p:nvGraphicFramePr>
        <p:xfrm>
          <a:off x="581025" y="2181225"/>
          <a:ext cx="11029950" cy="36782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07296087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66F1C100-1D2B-4BEA-AD01-C4F230B3B96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TM03457464[[fn=Dividend]]</Template>
  <TotalTime>305</TotalTime>
  <Words>244</Words>
  <Application>Microsoft Office PowerPoint</Application>
  <PresentationFormat>Widescreen</PresentationFormat>
  <Paragraphs>53</Paragraphs>
  <Slides>22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Aptos</vt:lpstr>
      <vt:lpstr>Arial</vt:lpstr>
      <vt:lpstr>Gill Sans MT</vt:lpstr>
      <vt:lpstr>Söhne</vt:lpstr>
      <vt:lpstr>Wingdings 2</vt:lpstr>
      <vt:lpstr>Dividend</vt:lpstr>
      <vt:lpstr>Data Engineering &amp; Analytical Solution</vt:lpstr>
      <vt:lpstr>introduction</vt:lpstr>
      <vt:lpstr>PowerPoint Presentation</vt:lpstr>
      <vt:lpstr>About azure data factory</vt:lpstr>
      <vt:lpstr>Steps taken</vt:lpstr>
      <vt:lpstr>Pipeline creation</vt:lpstr>
      <vt:lpstr>PowerPoint Presentation</vt:lpstr>
      <vt:lpstr>About azure databricks</vt:lpstr>
      <vt:lpstr>steps</vt:lpstr>
      <vt:lpstr>DATA MANIPULATION  Csv wrong format</vt:lpstr>
      <vt:lpstr>PowerPoint Presentation</vt:lpstr>
      <vt:lpstr>DATA MANIPULATION  CsV WRONG FORMAT</vt:lpstr>
      <vt:lpstr>DATA MANIPULATION  combined rows</vt:lpstr>
      <vt:lpstr>DATA MANIPULATION  combined rows</vt:lpstr>
      <vt:lpstr>PowerPoint Presentation</vt:lpstr>
      <vt:lpstr>About POWER BI </vt:lpstr>
      <vt:lpstr>DATA MODELING</vt:lpstr>
      <vt:lpstr>INTRODUCTION ABOUT POWER BI </vt:lpstr>
      <vt:lpstr>dax</vt:lpstr>
      <vt:lpstr>Dax  measures &amp; calculations</vt:lpstr>
      <vt:lpstr>dashboard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Training project</dc:title>
  <dc:creator>Ahmed Monged</dc:creator>
  <cp:lastModifiedBy>ahmed191202</cp:lastModifiedBy>
  <cp:revision>20</cp:revision>
  <dcterms:created xsi:type="dcterms:W3CDTF">2024-02-18T12:59:00Z</dcterms:created>
  <dcterms:modified xsi:type="dcterms:W3CDTF">2025-03-05T00:50:58Z</dcterms:modified>
</cp:coreProperties>
</file>